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6.xml" ContentType="application/vnd.openxmlformats-officedocument.drawingml.diagramData+xml"/>
  <Override PartName="/ppt/diagrams/data5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diagrams/data7.xml" ContentType="application/vnd.openxmlformats-officedocument.drawingml.diagramData+xml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2.xml" ContentType="application/vnd.openxmlformats-officedocument.drawingml.diagramLayout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diagrams/quickStyle4.xml" ContentType="application/vnd.openxmlformats-officedocument.drawingml.diagramStyle+xml"/>
  <Override PartName="/ppt/diagrams/quickStyle1.xml" ContentType="application/vnd.openxmlformats-officedocument.drawingml.diagramStyle+xml"/>
  <Override PartName="/ppt/diagrams/layout3.xml" ContentType="application/vnd.openxmlformats-officedocument.drawingml.diagramLayout+xml"/>
  <Override PartName="/ppt/diagrams/drawing4.xml" ContentType="application/vnd.ms-office.drawingml.diagramDrawing+xml"/>
  <Override PartName="/ppt/handoutMasters/handoutMaster1.xml" ContentType="application/vnd.openxmlformats-officedocument.presentationml.handoutMaster+xml"/>
  <Override PartName="/ppt/diagrams/drawing6.xml" ContentType="application/vnd.ms-office.drawingml.diagramDrawing+xml"/>
  <Override PartName="/ppt/diagrams/colors6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6.xml" ContentType="application/vnd.openxmlformats-officedocument.drawingml.diagramLayout+xml"/>
  <Override PartName="/ppt/diagrams/drawing5.xml" ContentType="application/vnd.ms-office.drawingml.diagramDrawing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diagrams/quickStyle3.xml" ContentType="application/vnd.openxmlformats-officedocument.drawingml.diagramStyle+xml"/>
  <Override PartName="/ppt/diagrams/layout7.xml" ContentType="application/vnd.openxmlformats-officedocument.drawingml.diagramLayout+xml"/>
  <Override PartName="/ppt/diagrams/colors7.xml" ContentType="application/vnd.openxmlformats-officedocument.drawingml.diagramColors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1.xml" ContentType="application/vnd.openxmlformats-officedocument.theme+xml"/>
  <Override PartName="/ppt/diagrams/layout4.xml" ContentType="application/vnd.openxmlformats-officedocument.drawingml.diagramLayout+xml"/>
  <Override PartName="/ppt/diagrams/quickStyle7.xml" ContentType="application/vnd.openxmlformats-officedocument.drawingml.diagramStyle+xml"/>
  <Override PartName="/ppt/diagrams/drawing7.xml" ContentType="application/vnd.ms-office.drawingml.diagramDrawing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0" r:id="rId2"/>
    <p:sldId id="281" r:id="rId3"/>
    <p:sldId id="282" r:id="rId4"/>
    <p:sldId id="283" r:id="rId5"/>
    <p:sldId id="284" r:id="rId6"/>
    <p:sldId id="286" r:id="rId7"/>
    <p:sldId id="288" r:id="rId8"/>
    <p:sldId id="290" r:id="rId9"/>
    <p:sldId id="292" r:id="rId10"/>
    <p:sldId id="293" r:id="rId11"/>
    <p:sldId id="294" r:id="rId12"/>
    <p:sldId id="296" r:id="rId13"/>
    <p:sldId id="297" r:id="rId14"/>
    <p:sldId id="299" r:id="rId15"/>
    <p:sldId id="301" r:id="rId16"/>
  </p:sldIdLst>
  <p:sldSz cx="9144000" cy="5143500" type="screen16x9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clrMru>
    <a:srgbClr val="DA0012"/>
    <a:srgbClr val="CD0A20"/>
    <a:srgbClr val="D90011"/>
    <a:srgbClr val="CD0920"/>
    <a:srgbClr val="D70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2"/>
    <p:restoredTop sz="94674"/>
  </p:normalViewPr>
  <p:slideViewPr>
    <p:cSldViewPr snapToGrid="0" snapToObjects="1">
      <p:cViewPr>
        <p:scale>
          <a:sx n="75" d="100"/>
          <a:sy n="75" d="100"/>
        </p:scale>
        <p:origin x="-1254" y="-30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32" d="100"/>
          <a:sy n="132" d="100"/>
        </p:scale>
        <p:origin x="260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1C2690-5142-4A24-95A9-B670E04398A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A1F0A68-5B5A-49E2-978A-0D733C8738A9}">
      <dgm:prSet phldrT="[Text]"/>
      <dgm:spPr/>
      <dgm:t>
        <a:bodyPr/>
        <a:lstStyle/>
        <a:p>
          <a:r>
            <a:rPr lang="en-US" dirty="0" smtClean="0"/>
            <a:t>Workplace learning theories</a:t>
          </a:r>
          <a:endParaRPr lang="en-US" dirty="0"/>
        </a:p>
      </dgm:t>
    </dgm:pt>
    <dgm:pt modelId="{9873FBAF-07A2-4A11-88DC-6A24D3C561DA}" type="parTrans" cxnId="{BD63D749-5FEF-4C5B-A444-170A7E89016D}">
      <dgm:prSet/>
      <dgm:spPr/>
      <dgm:t>
        <a:bodyPr/>
        <a:lstStyle/>
        <a:p>
          <a:endParaRPr lang="en-US"/>
        </a:p>
      </dgm:t>
    </dgm:pt>
    <dgm:pt modelId="{03A2E8DD-104E-4E60-AD06-AA80E036E769}" type="sibTrans" cxnId="{BD63D749-5FEF-4C5B-A444-170A7E89016D}">
      <dgm:prSet/>
      <dgm:spPr/>
      <dgm:t>
        <a:bodyPr/>
        <a:lstStyle/>
        <a:p>
          <a:endParaRPr lang="en-US"/>
        </a:p>
      </dgm:t>
    </dgm:pt>
    <dgm:pt modelId="{7BAC9998-1FDB-420E-8119-DDDB14E425C0}">
      <dgm:prSet phldrT="[Text]" custT="1"/>
      <dgm:spPr/>
      <dgm:t>
        <a:bodyPr/>
        <a:lstStyle/>
        <a:p>
          <a:r>
            <a:rPr lang="en-US" sz="2600" dirty="0" smtClean="0"/>
            <a:t> 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along psychological and situational perspectives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5CB93753-14C0-46F6-94C4-13562A401521}" type="parTrans" cxnId="{3BC315B3-F4FC-449C-82FB-E518533E3E67}">
      <dgm:prSet/>
      <dgm:spPr/>
      <dgm:t>
        <a:bodyPr/>
        <a:lstStyle/>
        <a:p>
          <a:endParaRPr lang="en-US"/>
        </a:p>
      </dgm:t>
    </dgm:pt>
    <dgm:pt modelId="{83D49998-BDBD-40A8-84C7-86A23AD8B9FC}" type="sibTrans" cxnId="{3BC315B3-F4FC-449C-82FB-E518533E3E67}">
      <dgm:prSet/>
      <dgm:spPr/>
      <dgm:t>
        <a:bodyPr/>
        <a:lstStyle/>
        <a:p>
          <a:endParaRPr lang="en-US"/>
        </a:p>
      </dgm:t>
    </dgm:pt>
    <dgm:pt modelId="{597731A5-1913-4E66-9191-DC778F449C9E}">
      <dgm:prSet phldrT="[Text]"/>
      <dgm:spPr/>
      <dgm:t>
        <a:bodyPr/>
        <a:lstStyle/>
        <a:p>
          <a:r>
            <a:rPr lang="en-US" dirty="0" smtClean="0"/>
            <a:t>Practice architectures</a:t>
          </a:r>
          <a:endParaRPr lang="en-US" dirty="0"/>
        </a:p>
      </dgm:t>
    </dgm:pt>
    <dgm:pt modelId="{F63C7A63-F668-4964-95C5-69F9009B22F2}" type="parTrans" cxnId="{52A96F1C-3F00-4CDD-8561-2B50A80AE910}">
      <dgm:prSet/>
      <dgm:spPr/>
      <dgm:t>
        <a:bodyPr/>
        <a:lstStyle/>
        <a:p>
          <a:endParaRPr lang="en-US"/>
        </a:p>
      </dgm:t>
    </dgm:pt>
    <dgm:pt modelId="{96F7B519-1AF3-4E6B-98A1-8E536C3389F1}" type="sibTrans" cxnId="{52A96F1C-3F00-4CDD-8561-2B50A80AE910}">
      <dgm:prSet/>
      <dgm:spPr/>
      <dgm:t>
        <a:bodyPr/>
        <a:lstStyle/>
        <a:p>
          <a:endParaRPr lang="en-US"/>
        </a:p>
      </dgm:t>
    </dgm:pt>
    <dgm:pt modelId="{9B1DBB1E-9303-4B21-9BAF-526FEC901F91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three extra-individual arrangements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54C58364-AB9D-4932-8EE1-D4E755401D69}" type="parTrans" cxnId="{812F2CE8-DE41-49D8-87C2-155ABF110FE2}">
      <dgm:prSet/>
      <dgm:spPr/>
      <dgm:t>
        <a:bodyPr/>
        <a:lstStyle/>
        <a:p>
          <a:endParaRPr lang="en-US"/>
        </a:p>
      </dgm:t>
    </dgm:pt>
    <dgm:pt modelId="{7BE4FAFF-A649-4004-9055-463E076D43D3}" type="sibTrans" cxnId="{812F2CE8-DE41-49D8-87C2-155ABF110FE2}">
      <dgm:prSet/>
      <dgm:spPr/>
      <dgm:t>
        <a:bodyPr/>
        <a:lstStyle/>
        <a:p>
          <a:endParaRPr lang="en-US"/>
        </a:p>
      </dgm:t>
    </dgm:pt>
    <dgm:pt modelId="{85650EA6-8C5B-4A5F-92B5-F717203EA23C}" type="pres">
      <dgm:prSet presAssocID="{B51C2690-5142-4A24-95A9-B670E04398A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C30919F-8BB8-4B2A-9FFD-C20DB04617EB}" type="pres">
      <dgm:prSet presAssocID="{7A1F0A68-5B5A-49E2-978A-0D733C8738A9}" presName="linNode" presStyleCnt="0"/>
      <dgm:spPr/>
    </dgm:pt>
    <dgm:pt modelId="{6340171A-4378-41EF-A4DC-F694A6C13D8B}" type="pres">
      <dgm:prSet presAssocID="{7A1F0A68-5B5A-49E2-978A-0D733C8738A9}" presName="parentShp" presStyleLbl="node1" presStyleIdx="0" presStyleCnt="2" custScaleY="60912" custLinFactNeighborY="-202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EFABE-B355-4C03-A282-6F4EB4AC5BD4}" type="pres">
      <dgm:prSet presAssocID="{7A1F0A68-5B5A-49E2-978A-0D733C8738A9}" presName="childShp" presStyleLbl="bgAccFollowNode1" presStyleIdx="0" presStyleCnt="2" custLinFactNeighborY="-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EF1E9A-D0AA-4A5E-893B-B3A5040CA58E}" type="pres">
      <dgm:prSet presAssocID="{03A2E8DD-104E-4E60-AD06-AA80E036E769}" presName="spacing" presStyleCnt="0"/>
      <dgm:spPr/>
    </dgm:pt>
    <dgm:pt modelId="{C7A35619-5DBE-4AF1-B859-EC1C58872C4D}" type="pres">
      <dgm:prSet presAssocID="{597731A5-1913-4E66-9191-DC778F449C9E}" presName="linNode" presStyleCnt="0"/>
      <dgm:spPr/>
    </dgm:pt>
    <dgm:pt modelId="{3BE6D424-4638-488D-8BC0-0D0D871A0942}" type="pres">
      <dgm:prSet presAssocID="{597731A5-1913-4E66-9191-DC778F449C9E}" presName="parentShp" presStyleLbl="node1" presStyleIdx="1" presStyleCnt="2" custScaleY="65433" custLinFactNeighborX="-81" custLinFactNeighborY="-349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FF907B-CE6A-4C0A-A213-B0E579D99EC3}" type="pres">
      <dgm:prSet presAssocID="{597731A5-1913-4E66-9191-DC778F449C9E}" presName="childShp" presStyleLbl="bgAccFollowNode1" presStyleIdx="1" presStyleCnt="2" custLinFactNeighborY="-167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A96F1C-3F00-4CDD-8561-2B50A80AE910}" srcId="{B51C2690-5142-4A24-95A9-B670E04398AE}" destId="{597731A5-1913-4E66-9191-DC778F449C9E}" srcOrd="1" destOrd="0" parTransId="{F63C7A63-F668-4964-95C5-69F9009B22F2}" sibTransId="{96F7B519-1AF3-4E6B-98A1-8E536C3389F1}"/>
    <dgm:cxn modelId="{BD63D749-5FEF-4C5B-A444-170A7E89016D}" srcId="{B51C2690-5142-4A24-95A9-B670E04398AE}" destId="{7A1F0A68-5B5A-49E2-978A-0D733C8738A9}" srcOrd="0" destOrd="0" parTransId="{9873FBAF-07A2-4A11-88DC-6A24D3C561DA}" sibTransId="{03A2E8DD-104E-4E60-AD06-AA80E036E769}"/>
    <dgm:cxn modelId="{CA425ABE-1155-4586-8F2A-B731DDAC8A22}" type="presOf" srcId="{9B1DBB1E-9303-4B21-9BAF-526FEC901F91}" destId="{44FF907B-CE6A-4C0A-A213-B0E579D99EC3}" srcOrd="0" destOrd="0" presId="urn:microsoft.com/office/officeart/2005/8/layout/vList6"/>
    <dgm:cxn modelId="{D920B38E-9A74-4193-A57E-051E62B5DFDC}" type="presOf" srcId="{7A1F0A68-5B5A-49E2-978A-0D733C8738A9}" destId="{6340171A-4378-41EF-A4DC-F694A6C13D8B}" srcOrd="0" destOrd="0" presId="urn:microsoft.com/office/officeart/2005/8/layout/vList6"/>
    <dgm:cxn modelId="{3BC315B3-F4FC-449C-82FB-E518533E3E67}" srcId="{7A1F0A68-5B5A-49E2-978A-0D733C8738A9}" destId="{7BAC9998-1FDB-420E-8119-DDDB14E425C0}" srcOrd="0" destOrd="0" parTransId="{5CB93753-14C0-46F6-94C4-13562A401521}" sibTransId="{83D49998-BDBD-40A8-84C7-86A23AD8B9FC}"/>
    <dgm:cxn modelId="{66199D1A-1EE6-4A19-8D70-C21B28772C29}" type="presOf" srcId="{597731A5-1913-4E66-9191-DC778F449C9E}" destId="{3BE6D424-4638-488D-8BC0-0D0D871A0942}" srcOrd="0" destOrd="0" presId="urn:microsoft.com/office/officeart/2005/8/layout/vList6"/>
    <dgm:cxn modelId="{31BC27DF-D7FF-4679-97D1-0715F4BBE73C}" type="presOf" srcId="{7BAC9998-1FDB-420E-8119-DDDB14E425C0}" destId="{47EEFABE-B355-4C03-A282-6F4EB4AC5BD4}" srcOrd="0" destOrd="0" presId="urn:microsoft.com/office/officeart/2005/8/layout/vList6"/>
    <dgm:cxn modelId="{AF1A660A-C156-4F27-9120-FE537B921E2F}" type="presOf" srcId="{B51C2690-5142-4A24-95A9-B670E04398AE}" destId="{85650EA6-8C5B-4A5F-92B5-F717203EA23C}" srcOrd="0" destOrd="0" presId="urn:microsoft.com/office/officeart/2005/8/layout/vList6"/>
    <dgm:cxn modelId="{812F2CE8-DE41-49D8-87C2-155ABF110FE2}" srcId="{597731A5-1913-4E66-9191-DC778F449C9E}" destId="{9B1DBB1E-9303-4B21-9BAF-526FEC901F91}" srcOrd="0" destOrd="0" parTransId="{54C58364-AB9D-4932-8EE1-D4E755401D69}" sibTransId="{7BE4FAFF-A649-4004-9055-463E076D43D3}"/>
    <dgm:cxn modelId="{3ABAB86F-6656-472C-AC1C-266F63F1EEEC}" type="presParOf" srcId="{85650EA6-8C5B-4A5F-92B5-F717203EA23C}" destId="{4C30919F-8BB8-4B2A-9FFD-C20DB04617EB}" srcOrd="0" destOrd="0" presId="urn:microsoft.com/office/officeart/2005/8/layout/vList6"/>
    <dgm:cxn modelId="{ABFFCC34-DE27-4F64-A6FA-24BB9B8AA7F9}" type="presParOf" srcId="{4C30919F-8BB8-4B2A-9FFD-C20DB04617EB}" destId="{6340171A-4378-41EF-A4DC-F694A6C13D8B}" srcOrd="0" destOrd="0" presId="urn:microsoft.com/office/officeart/2005/8/layout/vList6"/>
    <dgm:cxn modelId="{1960EEB6-66BB-4B43-AF71-23924F8DA030}" type="presParOf" srcId="{4C30919F-8BB8-4B2A-9FFD-C20DB04617EB}" destId="{47EEFABE-B355-4C03-A282-6F4EB4AC5BD4}" srcOrd="1" destOrd="0" presId="urn:microsoft.com/office/officeart/2005/8/layout/vList6"/>
    <dgm:cxn modelId="{87DD6C4B-244A-45E5-BFF6-92106085FE44}" type="presParOf" srcId="{85650EA6-8C5B-4A5F-92B5-F717203EA23C}" destId="{A7EF1E9A-D0AA-4A5E-893B-B3A5040CA58E}" srcOrd="1" destOrd="0" presId="urn:microsoft.com/office/officeart/2005/8/layout/vList6"/>
    <dgm:cxn modelId="{EC4DD139-0600-47EB-9013-9377AB774955}" type="presParOf" srcId="{85650EA6-8C5B-4A5F-92B5-F717203EA23C}" destId="{C7A35619-5DBE-4AF1-B859-EC1C58872C4D}" srcOrd="2" destOrd="0" presId="urn:microsoft.com/office/officeart/2005/8/layout/vList6"/>
    <dgm:cxn modelId="{41449D24-EFC2-4C6F-A239-441C3E9D497A}" type="presParOf" srcId="{C7A35619-5DBE-4AF1-B859-EC1C58872C4D}" destId="{3BE6D424-4638-488D-8BC0-0D0D871A0942}" srcOrd="0" destOrd="0" presId="urn:microsoft.com/office/officeart/2005/8/layout/vList6"/>
    <dgm:cxn modelId="{2987524F-EA13-4AC7-8B62-609DADFCB88D}" type="presParOf" srcId="{C7A35619-5DBE-4AF1-B859-EC1C58872C4D}" destId="{44FF907B-CE6A-4C0A-A213-B0E579D99EC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B547DA-BD8C-423A-84B8-1BD25162E4BC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6432B80-1114-41C3-B92F-97FCECA9A6B5}">
      <dgm:prSet phldrT="[Text]" custT="1"/>
      <dgm:spPr/>
      <dgm:t>
        <a:bodyPr/>
        <a:lstStyle/>
        <a:p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Ethnographic  approach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E80DCBE9-545E-4464-8B9D-85AEAD6BFC72}" type="parTrans" cxnId="{A28CABDD-26A0-4961-A40F-E757524F469C}">
      <dgm:prSet/>
      <dgm:spPr/>
      <dgm:t>
        <a:bodyPr/>
        <a:lstStyle/>
        <a:p>
          <a:endParaRPr lang="en-US"/>
        </a:p>
      </dgm:t>
    </dgm:pt>
    <dgm:pt modelId="{D0E8FEB9-26DC-43B6-B36E-97DA8D753E71}" type="sibTrans" cxnId="{A28CABDD-26A0-4961-A40F-E757524F469C}">
      <dgm:prSet/>
      <dgm:spPr/>
      <dgm:t>
        <a:bodyPr/>
        <a:lstStyle/>
        <a:p>
          <a:endParaRPr lang="en-US"/>
        </a:p>
      </dgm:t>
    </dgm:pt>
    <dgm:pt modelId="{A4B00145-9000-4EE9-BE76-1220B8631F6B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12 participating sites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6733D564-45DB-4BCE-B068-B33A62194AAE}" type="parTrans" cxnId="{A529CF19-613B-4F3A-B4B7-A35A430CE83F}">
      <dgm:prSet/>
      <dgm:spPr/>
      <dgm:t>
        <a:bodyPr/>
        <a:lstStyle/>
        <a:p>
          <a:endParaRPr lang="en-US"/>
        </a:p>
      </dgm:t>
    </dgm:pt>
    <dgm:pt modelId="{9A76CB27-204F-4FD2-9378-346BD8FEE129}" type="sibTrans" cxnId="{A529CF19-613B-4F3A-B4B7-A35A430CE83F}">
      <dgm:prSet/>
      <dgm:spPr/>
      <dgm:t>
        <a:bodyPr/>
        <a:lstStyle/>
        <a:p>
          <a:endParaRPr lang="en-US"/>
        </a:p>
      </dgm:t>
    </dgm:pt>
    <dgm:pt modelId="{5AA9121A-5665-4977-8A3A-FCD0EA681BA2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20 participants 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C5C31A3F-6EFB-46BF-A61A-A7D7177682A4}" type="parTrans" cxnId="{59B219F4-BF13-4122-925C-993F26A05D0B}">
      <dgm:prSet/>
      <dgm:spPr/>
      <dgm:t>
        <a:bodyPr/>
        <a:lstStyle/>
        <a:p>
          <a:endParaRPr lang="en-US"/>
        </a:p>
      </dgm:t>
    </dgm:pt>
    <dgm:pt modelId="{86318A55-3ECE-4F7D-8F28-F1A969E7573B}" type="sibTrans" cxnId="{59B219F4-BF13-4122-925C-993F26A05D0B}">
      <dgm:prSet/>
      <dgm:spPr/>
      <dgm:t>
        <a:bodyPr/>
        <a:lstStyle/>
        <a:p>
          <a:endParaRPr lang="en-US"/>
        </a:p>
      </dgm:t>
    </dgm:pt>
    <dgm:pt modelId="{CA45EB19-9452-4168-8365-75C243BCBA96}">
      <dgm:prSet phldrT="[Text]"/>
      <dgm:spPr/>
      <dgm:t>
        <a:bodyPr/>
        <a:lstStyle/>
        <a:p>
          <a:r>
            <a:rPr lang="en-US" dirty="0" smtClean="0"/>
            <a:t>Data collection</a:t>
          </a:r>
          <a:endParaRPr lang="en-US" dirty="0"/>
        </a:p>
      </dgm:t>
    </dgm:pt>
    <dgm:pt modelId="{52C6619B-44CE-4EFE-A219-BAA585ABE5D2}" type="parTrans" cxnId="{B162C77F-4049-48D2-A474-154E3BB53BFD}">
      <dgm:prSet/>
      <dgm:spPr/>
      <dgm:t>
        <a:bodyPr/>
        <a:lstStyle/>
        <a:p>
          <a:endParaRPr lang="en-US"/>
        </a:p>
      </dgm:t>
    </dgm:pt>
    <dgm:pt modelId="{58D6639B-A3FC-4135-AC68-BB8D60B73364}" type="sibTrans" cxnId="{B162C77F-4049-48D2-A474-154E3BB53BFD}">
      <dgm:prSet/>
      <dgm:spPr/>
      <dgm:t>
        <a:bodyPr/>
        <a:lstStyle/>
        <a:p>
          <a:endParaRPr lang="en-US"/>
        </a:p>
      </dgm:t>
    </dgm:pt>
    <dgm:pt modelId="{3E64508F-A241-4B42-9AC5-B153540EC5B0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In-depth interviews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24B1D63A-654A-4DE0-A6BC-5C846D8B186E}" type="parTrans" cxnId="{1CBB8E3A-CABD-47D4-8D61-B872C07BB705}">
      <dgm:prSet/>
      <dgm:spPr/>
      <dgm:t>
        <a:bodyPr/>
        <a:lstStyle/>
        <a:p>
          <a:endParaRPr lang="en-US"/>
        </a:p>
      </dgm:t>
    </dgm:pt>
    <dgm:pt modelId="{DB3A8AA7-9828-43EE-AAE9-D65A8B495A0D}" type="sibTrans" cxnId="{1CBB8E3A-CABD-47D4-8D61-B872C07BB705}">
      <dgm:prSet/>
      <dgm:spPr/>
      <dgm:t>
        <a:bodyPr/>
        <a:lstStyle/>
        <a:p>
          <a:endParaRPr lang="en-US"/>
        </a:p>
      </dgm:t>
    </dgm:pt>
    <dgm:pt modelId="{9A4CCFC1-9550-4376-AF76-76104AA5208F}">
      <dgm:prSet phldrT="[Text]" custT="1"/>
      <dgm:spPr/>
      <dgm:t>
        <a:bodyPr/>
        <a:lstStyle/>
        <a:p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On-site observations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D5E699EC-C7FA-40D5-97C0-E81D2F0ABF69}" type="parTrans" cxnId="{BCFB13CB-AE9F-46E8-8EAD-54A1D8D6E43A}">
      <dgm:prSet/>
      <dgm:spPr/>
      <dgm:t>
        <a:bodyPr/>
        <a:lstStyle/>
        <a:p>
          <a:endParaRPr lang="en-US"/>
        </a:p>
      </dgm:t>
    </dgm:pt>
    <dgm:pt modelId="{9F8434D5-AB4B-4BCF-B17A-8CE16B9B497E}" type="sibTrans" cxnId="{BCFB13CB-AE9F-46E8-8EAD-54A1D8D6E43A}">
      <dgm:prSet/>
      <dgm:spPr/>
      <dgm:t>
        <a:bodyPr/>
        <a:lstStyle/>
        <a:p>
          <a:endParaRPr lang="en-US"/>
        </a:p>
      </dgm:t>
    </dgm:pt>
    <dgm:pt modelId="{F41C7C03-1568-406A-B638-03C7B84767B8}">
      <dgm:prSet phldrT="[Text]"/>
      <dgm:spPr/>
      <dgm:t>
        <a:bodyPr/>
        <a:lstStyle/>
        <a:p>
          <a:r>
            <a:rPr lang="en-US" dirty="0" smtClean="0"/>
            <a:t>Data analysis</a:t>
          </a:r>
          <a:endParaRPr lang="en-US" dirty="0"/>
        </a:p>
      </dgm:t>
    </dgm:pt>
    <dgm:pt modelId="{E4563298-6DB4-44D8-B6F0-92BBBE9351F6}" type="parTrans" cxnId="{94E902E0-00F8-4C5F-A500-0B25CD4075F1}">
      <dgm:prSet/>
      <dgm:spPr/>
      <dgm:t>
        <a:bodyPr/>
        <a:lstStyle/>
        <a:p>
          <a:endParaRPr lang="en-US"/>
        </a:p>
      </dgm:t>
    </dgm:pt>
    <dgm:pt modelId="{D1FB1210-2F4F-4612-AB79-15EA16965A5A}" type="sibTrans" cxnId="{94E902E0-00F8-4C5F-A500-0B25CD4075F1}">
      <dgm:prSet/>
      <dgm:spPr/>
      <dgm:t>
        <a:bodyPr/>
        <a:lstStyle/>
        <a:p>
          <a:endParaRPr lang="en-US"/>
        </a:p>
      </dgm:t>
    </dgm:pt>
    <dgm:pt modelId="{F2DCF321-57A4-414E-B1C6-1706C532922E}">
      <dgm:prSet phldrT="[Text]" phldr="1"/>
      <dgm:spPr/>
      <dgm:t>
        <a:bodyPr/>
        <a:lstStyle/>
        <a:p>
          <a:endParaRPr lang="en-US" dirty="0"/>
        </a:p>
      </dgm:t>
    </dgm:pt>
    <dgm:pt modelId="{11A70EEC-0A7C-49B8-94AB-5B6C279ABC33}" type="parTrans" cxnId="{DB497418-D8CB-4A1F-824B-FB13B4CE1B1C}">
      <dgm:prSet/>
      <dgm:spPr/>
      <dgm:t>
        <a:bodyPr/>
        <a:lstStyle/>
        <a:p>
          <a:endParaRPr lang="en-US"/>
        </a:p>
      </dgm:t>
    </dgm:pt>
    <dgm:pt modelId="{599A335D-266C-4534-B89D-8328FE021A06}" type="sibTrans" cxnId="{DB497418-D8CB-4A1F-824B-FB13B4CE1B1C}">
      <dgm:prSet/>
      <dgm:spPr/>
      <dgm:t>
        <a:bodyPr/>
        <a:lstStyle/>
        <a:p>
          <a:endParaRPr lang="en-US"/>
        </a:p>
      </dgm:t>
    </dgm:pt>
    <dgm:pt modelId="{82F95A48-E9AF-4813-B225-315C6E0DDF50}">
      <dgm:prSet phldrT="[Text]" custT="1"/>
      <dgm:spPr/>
      <dgm:t>
        <a:bodyPr/>
        <a:lstStyle/>
        <a:p>
          <a:r>
            <a:rPr lang="en-US" sz="3300" dirty="0" smtClean="0"/>
            <a:t>   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Content analysis </a:t>
          </a:r>
          <a:endParaRPr lang="en-US" sz="2000" dirty="0">
            <a:latin typeface="Times New Roman" pitchFamily="18" charset="0"/>
            <a:cs typeface="Times New Roman" pitchFamily="18" charset="0"/>
          </a:endParaRPr>
        </a:p>
      </dgm:t>
    </dgm:pt>
    <dgm:pt modelId="{AB4F7A46-7158-4D21-BD73-5C43DC1EB329}" type="sibTrans" cxnId="{F392634C-CB24-4658-9F2F-9AEC188E2A0B}">
      <dgm:prSet/>
      <dgm:spPr/>
      <dgm:t>
        <a:bodyPr/>
        <a:lstStyle/>
        <a:p>
          <a:endParaRPr lang="en-US"/>
        </a:p>
      </dgm:t>
    </dgm:pt>
    <dgm:pt modelId="{5B9D1ED3-D8AD-478E-9AFB-C1141E68A7E2}" type="parTrans" cxnId="{F392634C-CB24-4658-9F2F-9AEC188E2A0B}">
      <dgm:prSet/>
      <dgm:spPr/>
      <dgm:t>
        <a:bodyPr/>
        <a:lstStyle/>
        <a:p>
          <a:endParaRPr lang="en-US"/>
        </a:p>
      </dgm:t>
    </dgm:pt>
    <dgm:pt modelId="{E9FD71F6-0ECD-4182-A7CB-6DCB7C3C6220}" type="pres">
      <dgm:prSet presAssocID="{1AB547DA-BD8C-423A-84B8-1BD25162E4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6310D2EF-08F9-424B-AF5E-C2241F4E1A52}" type="pres">
      <dgm:prSet presAssocID="{F41C7C03-1568-406A-B638-03C7B84767B8}" presName="boxAndChildren" presStyleCnt="0"/>
      <dgm:spPr/>
    </dgm:pt>
    <dgm:pt modelId="{E0D0E1B2-D49F-4F8C-959B-F6344A557808}" type="pres">
      <dgm:prSet presAssocID="{F41C7C03-1568-406A-B638-03C7B84767B8}" presName="parentTextBox" presStyleLbl="node1" presStyleIdx="0" presStyleCnt="3"/>
      <dgm:spPr/>
      <dgm:t>
        <a:bodyPr/>
        <a:lstStyle/>
        <a:p>
          <a:endParaRPr lang="en-US"/>
        </a:p>
      </dgm:t>
    </dgm:pt>
    <dgm:pt modelId="{120B55A8-B6C2-4921-8323-FBE83B738AB6}" type="pres">
      <dgm:prSet presAssocID="{F41C7C03-1568-406A-B638-03C7B84767B8}" presName="entireBox" presStyleLbl="node1" presStyleIdx="0" presStyleCnt="3"/>
      <dgm:spPr/>
      <dgm:t>
        <a:bodyPr/>
        <a:lstStyle/>
        <a:p>
          <a:endParaRPr lang="en-US"/>
        </a:p>
      </dgm:t>
    </dgm:pt>
    <dgm:pt modelId="{B83ECD61-3B04-46FB-9F02-1BF6CBCF7B02}" type="pres">
      <dgm:prSet presAssocID="{F41C7C03-1568-406A-B638-03C7B84767B8}" presName="descendantBox" presStyleCnt="0"/>
      <dgm:spPr/>
    </dgm:pt>
    <dgm:pt modelId="{F5BF06BB-BFB2-4DB8-A818-0EBB292A8CA7}" type="pres">
      <dgm:prSet presAssocID="{82F95A48-E9AF-4813-B225-315C6E0DDF50}" presName="childTextBox" presStyleLbl="fgAccFollowNode1" presStyleIdx="0" presStyleCnt="6" custScaleX="960375" custLinFactNeighborX="10966" custLinFactNeighborY="29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BCDF50-7D8A-4F76-89DB-5190CEC3B97D}" type="pres">
      <dgm:prSet presAssocID="{F2DCF321-57A4-414E-B1C6-1706C532922E}" presName="childTextBox" presStyleLbl="fgAccFollowNode1" presStyleIdx="1" presStyleCnt="6" custFlipHor="1" custScaleX="5434" custScaleY="103360" custLinFactNeighborX="84583" custLinFactNeighborY="412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6CEC1A7-BA22-48D4-BF48-EDC232AC5191}" type="pres">
      <dgm:prSet presAssocID="{58D6639B-A3FC-4135-AC68-BB8D60B73364}" presName="sp" presStyleCnt="0"/>
      <dgm:spPr/>
    </dgm:pt>
    <dgm:pt modelId="{98FF2815-D75C-4A61-A7D2-34228D0C4E05}" type="pres">
      <dgm:prSet presAssocID="{CA45EB19-9452-4168-8365-75C243BCBA96}" presName="arrowAndChildren" presStyleCnt="0"/>
      <dgm:spPr/>
    </dgm:pt>
    <dgm:pt modelId="{B032752C-044C-405B-AD86-419FC3737070}" type="pres">
      <dgm:prSet presAssocID="{CA45EB19-9452-4168-8365-75C243BCBA96}" presName="parentTextArrow" presStyleLbl="node1" presStyleIdx="0" presStyleCnt="3"/>
      <dgm:spPr/>
      <dgm:t>
        <a:bodyPr/>
        <a:lstStyle/>
        <a:p>
          <a:endParaRPr lang="en-AU"/>
        </a:p>
      </dgm:t>
    </dgm:pt>
    <dgm:pt modelId="{DF0B7C2B-F340-4009-A6F7-F75826AB9422}" type="pres">
      <dgm:prSet presAssocID="{CA45EB19-9452-4168-8365-75C243BCBA96}" presName="arrow" presStyleLbl="node1" presStyleIdx="1" presStyleCnt="3"/>
      <dgm:spPr/>
      <dgm:t>
        <a:bodyPr/>
        <a:lstStyle/>
        <a:p>
          <a:endParaRPr lang="en-AU"/>
        </a:p>
      </dgm:t>
    </dgm:pt>
    <dgm:pt modelId="{09A3715B-F4CD-4DA9-9881-A851F9BAD0A8}" type="pres">
      <dgm:prSet presAssocID="{CA45EB19-9452-4168-8365-75C243BCBA96}" presName="descendantArrow" presStyleCnt="0"/>
      <dgm:spPr/>
    </dgm:pt>
    <dgm:pt modelId="{E26458C2-D8FF-409E-950D-ECAE4CCFC2A5}" type="pres">
      <dgm:prSet presAssocID="{3E64508F-A241-4B42-9AC5-B153540EC5B0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C50377-6DBB-46A2-8A09-BB7B5FAF058B}" type="pres">
      <dgm:prSet presAssocID="{9A4CCFC1-9550-4376-AF76-76104AA5208F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ABFC801-E4AD-4DB8-8335-3A8F79A2FCC8}" type="pres">
      <dgm:prSet presAssocID="{D0E8FEB9-26DC-43B6-B36E-97DA8D753E71}" presName="sp" presStyleCnt="0"/>
      <dgm:spPr/>
    </dgm:pt>
    <dgm:pt modelId="{A4880BEB-F9DF-41BE-945E-4A7A04FE9EC2}" type="pres">
      <dgm:prSet presAssocID="{56432B80-1114-41C3-B92F-97FCECA9A6B5}" presName="arrowAndChildren" presStyleCnt="0"/>
      <dgm:spPr/>
    </dgm:pt>
    <dgm:pt modelId="{F225393C-39D2-4CF4-BCC7-8F59D6801E83}" type="pres">
      <dgm:prSet presAssocID="{56432B80-1114-41C3-B92F-97FCECA9A6B5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193FB92F-84C8-436E-87E0-D0ED6F4A1811}" type="pres">
      <dgm:prSet presAssocID="{56432B80-1114-41C3-B92F-97FCECA9A6B5}" presName="arrow" presStyleLbl="node1" presStyleIdx="2" presStyleCnt="3" custAng="0" custScaleY="132670" custLinFactNeighborY="-86"/>
      <dgm:spPr/>
      <dgm:t>
        <a:bodyPr/>
        <a:lstStyle/>
        <a:p>
          <a:endParaRPr lang="en-US"/>
        </a:p>
      </dgm:t>
    </dgm:pt>
    <dgm:pt modelId="{F6458C18-886C-46A9-93E0-CB67A7EB82D6}" type="pres">
      <dgm:prSet presAssocID="{56432B80-1114-41C3-B92F-97FCECA9A6B5}" presName="descendantArrow" presStyleCnt="0"/>
      <dgm:spPr/>
    </dgm:pt>
    <dgm:pt modelId="{139296FD-3F16-4857-9C22-93B4DE9CC8CC}" type="pres">
      <dgm:prSet presAssocID="{A4B00145-9000-4EE9-BE76-1220B8631F6B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8C7636-CAEA-4099-AA11-81FEE41F54BB}" type="pres">
      <dgm:prSet presAssocID="{5AA9121A-5665-4977-8A3A-FCD0EA681BA2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B497418-D8CB-4A1F-824B-FB13B4CE1B1C}" srcId="{F41C7C03-1568-406A-B638-03C7B84767B8}" destId="{F2DCF321-57A4-414E-B1C6-1706C532922E}" srcOrd="1" destOrd="0" parTransId="{11A70EEC-0A7C-49B8-94AB-5B6C279ABC33}" sibTransId="{599A335D-266C-4534-B89D-8328FE021A06}"/>
    <dgm:cxn modelId="{EE72ED5E-15D5-4544-A62D-82435DEFE8B2}" type="presOf" srcId="{3E64508F-A241-4B42-9AC5-B153540EC5B0}" destId="{E26458C2-D8FF-409E-950D-ECAE4CCFC2A5}" srcOrd="0" destOrd="0" presId="urn:microsoft.com/office/officeart/2005/8/layout/process4"/>
    <dgm:cxn modelId="{316C85F8-E809-4816-82C9-F93988CFCF92}" type="presOf" srcId="{56432B80-1114-41C3-B92F-97FCECA9A6B5}" destId="{F225393C-39D2-4CF4-BCC7-8F59D6801E83}" srcOrd="0" destOrd="0" presId="urn:microsoft.com/office/officeart/2005/8/layout/process4"/>
    <dgm:cxn modelId="{064650B0-7F73-41A7-B793-A78F54CE633F}" type="presOf" srcId="{5AA9121A-5665-4977-8A3A-FCD0EA681BA2}" destId="{DC8C7636-CAEA-4099-AA11-81FEE41F54BB}" srcOrd="0" destOrd="0" presId="urn:microsoft.com/office/officeart/2005/8/layout/process4"/>
    <dgm:cxn modelId="{59B219F4-BF13-4122-925C-993F26A05D0B}" srcId="{56432B80-1114-41C3-B92F-97FCECA9A6B5}" destId="{5AA9121A-5665-4977-8A3A-FCD0EA681BA2}" srcOrd="1" destOrd="0" parTransId="{C5C31A3F-6EFB-46BF-A61A-A7D7177682A4}" sibTransId="{86318A55-3ECE-4F7D-8F28-F1A969E7573B}"/>
    <dgm:cxn modelId="{94E902E0-00F8-4C5F-A500-0B25CD4075F1}" srcId="{1AB547DA-BD8C-423A-84B8-1BD25162E4BC}" destId="{F41C7C03-1568-406A-B638-03C7B84767B8}" srcOrd="2" destOrd="0" parTransId="{E4563298-6DB4-44D8-B6F0-92BBBE9351F6}" sibTransId="{D1FB1210-2F4F-4612-AB79-15EA16965A5A}"/>
    <dgm:cxn modelId="{BCFB13CB-AE9F-46E8-8EAD-54A1D8D6E43A}" srcId="{CA45EB19-9452-4168-8365-75C243BCBA96}" destId="{9A4CCFC1-9550-4376-AF76-76104AA5208F}" srcOrd="1" destOrd="0" parTransId="{D5E699EC-C7FA-40D5-97C0-E81D2F0ABF69}" sibTransId="{9F8434D5-AB4B-4BCF-B17A-8CE16B9B497E}"/>
    <dgm:cxn modelId="{F392634C-CB24-4658-9F2F-9AEC188E2A0B}" srcId="{F41C7C03-1568-406A-B638-03C7B84767B8}" destId="{82F95A48-E9AF-4813-B225-315C6E0DDF50}" srcOrd="0" destOrd="0" parTransId="{5B9D1ED3-D8AD-478E-9AFB-C1141E68A7E2}" sibTransId="{AB4F7A46-7158-4D21-BD73-5C43DC1EB329}"/>
    <dgm:cxn modelId="{C8B50CC5-4B6C-4AE0-97BE-AB89755B5C6D}" type="presOf" srcId="{F2DCF321-57A4-414E-B1C6-1706C532922E}" destId="{85BCDF50-7D8A-4F76-89DB-5190CEC3B97D}" srcOrd="0" destOrd="0" presId="urn:microsoft.com/office/officeart/2005/8/layout/process4"/>
    <dgm:cxn modelId="{A8D6EE89-A0EA-4B56-AFA6-BA465B3FDC11}" type="presOf" srcId="{CA45EB19-9452-4168-8365-75C243BCBA96}" destId="{DF0B7C2B-F340-4009-A6F7-F75826AB9422}" srcOrd="1" destOrd="0" presId="urn:microsoft.com/office/officeart/2005/8/layout/process4"/>
    <dgm:cxn modelId="{A529CF19-613B-4F3A-B4B7-A35A430CE83F}" srcId="{56432B80-1114-41C3-B92F-97FCECA9A6B5}" destId="{A4B00145-9000-4EE9-BE76-1220B8631F6B}" srcOrd="0" destOrd="0" parTransId="{6733D564-45DB-4BCE-B068-B33A62194AAE}" sibTransId="{9A76CB27-204F-4FD2-9378-346BD8FEE129}"/>
    <dgm:cxn modelId="{45987B06-CE0E-4695-8E56-44BEDB1AEA68}" type="presOf" srcId="{F41C7C03-1568-406A-B638-03C7B84767B8}" destId="{120B55A8-B6C2-4921-8323-FBE83B738AB6}" srcOrd="1" destOrd="0" presId="urn:microsoft.com/office/officeart/2005/8/layout/process4"/>
    <dgm:cxn modelId="{B96F86AD-065D-4D67-8517-5F8F75E95EE3}" type="presOf" srcId="{9A4CCFC1-9550-4376-AF76-76104AA5208F}" destId="{79C50377-6DBB-46A2-8A09-BB7B5FAF058B}" srcOrd="0" destOrd="0" presId="urn:microsoft.com/office/officeart/2005/8/layout/process4"/>
    <dgm:cxn modelId="{4FADFAE2-268E-4174-9C1A-86F9004A7B7D}" type="presOf" srcId="{56432B80-1114-41C3-B92F-97FCECA9A6B5}" destId="{193FB92F-84C8-436E-87E0-D0ED6F4A1811}" srcOrd="1" destOrd="0" presId="urn:microsoft.com/office/officeart/2005/8/layout/process4"/>
    <dgm:cxn modelId="{1CBB8E3A-CABD-47D4-8D61-B872C07BB705}" srcId="{CA45EB19-9452-4168-8365-75C243BCBA96}" destId="{3E64508F-A241-4B42-9AC5-B153540EC5B0}" srcOrd="0" destOrd="0" parTransId="{24B1D63A-654A-4DE0-A6BC-5C846D8B186E}" sibTransId="{DB3A8AA7-9828-43EE-AAE9-D65A8B495A0D}"/>
    <dgm:cxn modelId="{A5F6D89A-9092-4A3C-BAE4-119A3D3F4EEA}" type="presOf" srcId="{A4B00145-9000-4EE9-BE76-1220B8631F6B}" destId="{139296FD-3F16-4857-9C22-93B4DE9CC8CC}" srcOrd="0" destOrd="0" presId="urn:microsoft.com/office/officeart/2005/8/layout/process4"/>
    <dgm:cxn modelId="{B162C77F-4049-48D2-A474-154E3BB53BFD}" srcId="{1AB547DA-BD8C-423A-84B8-1BD25162E4BC}" destId="{CA45EB19-9452-4168-8365-75C243BCBA96}" srcOrd="1" destOrd="0" parTransId="{52C6619B-44CE-4EFE-A219-BAA585ABE5D2}" sibTransId="{58D6639B-A3FC-4135-AC68-BB8D60B73364}"/>
    <dgm:cxn modelId="{097325DC-744D-4EA7-B9C5-565EBCB3B072}" type="presOf" srcId="{1AB547DA-BD8C-423A-84B8-1BD25162E4BC}" destId="{E9FD71F6-0ECD-4182-A7CB-6DCB7C3C6220}" srcOrd="0" destOrd="0" presId="urn:microsoft.com/office/officeart/2005/8/layout/process4"/>
    <dgm:cxn modelId="{A28CABDD-26A0-4961-A40F-E757524F469C}" srcId="{1AB547DA-BD8C-423A-84B8-1BD25162E4BC}" destId="{56432B80-1114-41C3-B92F-97FCECA9A6B5}" srcOrd="0" destOrd="0" parTransId="{E80DCBE9-545E-4464-8B9D-85AEAD6BFC72}" sibTransId="{D0E8FEB9-26DC-43B6-B36E-97DA8D753E71}"/>
    <dgm:cxn modelId="{444550AE-66D5-4127-9F0E-FB9C0418C346}" type="presOf" srcId="{82F95A48-E9AF-4813-B225-315C6E0DDF50}" destId="{F5BF06BB-BFB2-4DB8-A818-0EBB292A8CA7}" srcOrd="0" destOrd="0" presId="urn:microsoft.com/office/officeart/2005/8/layout/process4"/>
    <dgm:cxn modelId="{6F7E1270-60D6-464A-AD77-386D92059261}" type="presOf" srcId="{F41C7C03-1568-406A-B638-03C7B84767B8}" destId="{E0D0E1B2-D49F-4F8C-959B-F6344A557808}" srcOrd="0" destOrd="0" presId="urn:microsoft.com/office/officeart/2005/8/layout/process4"/>
    <dgm:cxn modelId="{DB946C16-D540-49D1-A26C-F0AA28BAE7FD}" type="presOf" srcId="{CA45EB19-9452-4168-8365-75C243BCBA96}" destId="{B032752C-044C-405B-AD86-419FC3737070}" srcOrd="0" destOrd="0" presId="urn:microsoft.com/office/officeart/2005/8/layout/process4"/>
    <dgm:cxn modelId="{776452B2-466D-4516-8C78-BAECE064B7DB}" type="presParOf" srcId="{E9FD71F6-0ECD-4182-A7CB-6DCB7C3C6220}" destId="{6310D2EF-08F9-424B-AF5E-C2241F4E1A52}" srcOrd="0" destOrd="0" presId="urn:microsoft.com/office/officeart/2005/8/layout/process4"/>
    <dgm:cxn modelId="{1565DB08-83D8-45E1-9687-9D83D74EEDD2}" type="presParOf" srcId="{6310D2EF-08F9-424B-AF5E-C2241F4E1A52}" destId="{E0D0E1B2-D49F-4F8C-959B-F6344A557808}" srcOrd="0" destOrd="0" presId="urn:microsoft.com/office/officeart/2005/8/layout/process4"/>
    <dgm:cxn modelId="{4B6EBD60-3993-44B0-91D6-0FCE93B35517}" type="presParOf" srcId="{6310D2EF-08F9-424B-AF5E-C2241F4E1A52}" destId="{120B55A8-B6C2-4921-8323-FBE83B738AB6}" srcOrd="1" destOrd="0" presId="urn:microsoft.com/office/officeart/2005/8/layout/process4"/>
    <dgm:cxn modelId="{57D454FA-56A2-4A63-A52D-83A03AD3043D}" type="presParOf" srcId="{6310D2EF-08F9-424B-AF5E-C2241F4E1A52}" destId="{B83ECD61-3B04-46FB-9F02-1BF6CBCF7B02}" srcOrd="2" destOrd="0" presId="urn:microsoft.com/office/officeart/2005/8/layout/process4"/>
    <dgm:cxn modelId="{B4D6E1D5-CE8F-4252-8574-DD383C7038DA}" type="presParOf" srcId="{B83ECD61-3B04-46FB-9F02-1BF6CBCF7B02}" destId="{F5BF06BB-BFB2-4DB8-A818-0EBB292A8CA7}" srcOrd="0" destOrd="0" presId="urn:microsoft.com/office/officeart/2005/8/layout/process4"/>
    <dgm:cxn modelId="{9A72B530-5417-42D7-9B74-AA8AE8463AFE}" type="presParOf" srcId="{B83ECD61-3B04-46FB-9F02-1BF6CBCF7B02}" destId="{85BCDF50-7D8A-4F76-89DB-5190CEC3B97D}" srcOrd="1" destOrd="0" presId="urn:microsoft.com/office/officeart/2005/8/layout/process4"/>
    <dgm:cxn modelId="{5DE4AAA2-9C6A-47DD-9D6C-EA1618D3B895}" type="presParOf" srcId="{E9FD71F6-0ECD-4182-A7CB-6DCB7C3C6220}" destId="{86CEC1A7-BA22-48D4-BF48-EDC232AC5191}" srcOrd="1" destOrd="0" presId="urn:microsoft.com/office/officeart/2005/8/layout/process4"/>
    <dgm:cxn modelId="{94BEBD69-EC99-4F88-9D45-EF2325FBC3EE}" type="presParOf" srcId="{E9FD71F6-0ECD-4182-A7CB-6DCB7C3C6220}" destId="{98FF2815-D75C-4A61-A7D2-34228D0C4E05}" srcOrd="2" destOrd="0" presId="urn:microsoft.com/office/officeart/2005/8/layout/process4"/>
    <dgm:cxn modelId="{846ACDA5-76E6-42BC-AFA9-308FF8CE51C4}" type="presParOf" srcId="{98FF2815-D75C-4A61-A7D2-34228D0C4E05}" destId="{B032752C-044C-405B-AD86-419FC3737070}" srcOrd="0" destOrd="0" presId="urn:microsoft.com/office/officeart/2005/8/layout/process4"/>
    <dgm:cxn modelId="{EC443911-4963-47AC-9C2A-67BD1E810784}" type="presParOf" srcId="{98FF2815-D75C-4A61-A7D2-34228D0C4E05}" destId="{DF0B7C2B-F340-4009-A6F7-F75826AB9422}" srcOrd="1" destOrd="0" presId="urn:microsoft.com/office/officeart/2005/8/layout/process4"/>
    <dgm:cxn modelId="{1D15C078-BA5C-4C21-85BD-E5B52EF9EADF}" type="presParOf" srcId="{98FF2815-D75C-4A61-A7D2-34228D0C4E05}" destId="{09A3715B-F4CD-4DA9-9881-A851F9BAD0A8}" srcOrd="2" destOrd="0" presId="urn:microsoft.com/office/officeart/2005/8/layout/process4"/>
    <dgm:cxn modelId="{0A006AC9-8D5B-49EF-8BBF-07831AEF5B31}" type="presParOf" srcId="{09A3715B-F4CD-4DA9-9881-A851F9BAD0A8}" destId="{E26458C2-D8FF-409E-950D-ECAE4CCFC2A5}" srcOrd="0" destOrd="0" presId="urn:microsoft.com/office/officeart/2005/8/layout/process4"/>
    <dgm:cxn modelId="{4E4B1C19-AD7F-4C42-AC44-3F05F875A1D1}" type="presParOf" srcId="{09A3715B-F4CD-4DA9-9881-A851F9BAD0A8}" destId="{79C50377-6DBB-46A2-8A09-BB7B5FAF058B}" srcOrd="1" destOrd="0" presId="urn:microsoft.com/office/officeart/2005/8/layout/process4"/>
    <dgm:cxn modelId="{FAA26F53-1FE0-4639-B36D-C5D8DDF07476}" type="presParOf" srcId="{E9FD71F6-0ECD-4182-A7CB-6DCB7C3C6220}" destId="{3ABFC801-E4AD-4DB8-8335-3A8F79A2FCC8}" srcOrd="3" destOrd="0" presId="urn:microsoft.com/office/officeart/2005/8/layout/process4"/>
    <dgm:cxn modelId="{398C4D05-3FB0-4953-A971-A58A3E035874}" type="presParOf" srcId="{E9FD71F6-0ECD-4182-A7CB-6DCB7C3C6220}" destId="{A4880BEB-F9DF-41BE-945E-4A7A04FE9EC2}" srcOrd="4" destOrd="0" presId="urn:microsoft.com/office/officeart/2005/8/layout/process4"/>
    <dgm:cxn modelId="{2E98D0F5-E979-4026-9BFD-0146C76B99E9}" type="presParOf" srcId="{A4880BEB-F9DF-41BE-945E-4A7A04FE9EC2}" destId="{F225393C-39D2-4CF4-BCC7-8F59D6801E83}" srcOrd="0" destOrd="0" presId="urn:microsoft.com/office/officeart/2005/8/layout/process4"/>
    <dgm:cxn modelId="{5602AC08-2C16-43AD-B3A6-575AD1DA2E35}" type="presParOf" srcId="{A4880BEB-F9DF-41BE-945E-4A7A04FE9EC2}" destId="{193FB92F-84C8-436E-87E0-D0ED6F4A1811}" srcOrd="1" destOrd="0" presId="urn:microsoft.com/office/officeart/2005/8/layout/process4"/>
    <dgm:cxn modelId="{AD054230-5EC1-4F44-8FF4-04983083C412}" type="presParOf" srcId="{A4880BEB-F9DF-41BE-945E-4A7A04FE9EC2}" destId="{F6458C18-886C-46A9-93E0-CB67A7EB82D6}" srcOrd="2" destOrd="0" presId="urn:microsoft.com/office/officeart/2005/8/layout/process4"/>
    <dgm:cxn modelId="{9F207718-998F-4001-B39D-9D5FE6828F29}" type="presParOf" srcId="{F6458C18-886C-46A9-93E0-CB67A7EB82D6}" destId="{139296FD-3F16-4857-9C22-93B4DE9CC8CC}" srcOrd="0" destOrd="0" presId="urn:microsoft.com/office/officeart/2005/8/layout/process4"/>
    <dgm:cxn modelId="{394E5494-ECBA-41D8-9388-3FC5FB542A8F}" type="presParOf" srcId="{F6458C18-886C-46A9-93E0-CB67A7EB82D6}" destId="{DC8C7636-CAEA-4099-AA11-81FEE41F54BB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9F6CEE-8BCA-4F3E-97E3-A0780DC52DF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9DC083-4E9A-4781-8945-5E42D3D0023E}">
      <dgm:prSet phldrT="[Text]"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Enacted pedagogies in SBCRs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54C09B39-6FFD-481B-AF13-00B76A187D88}" type="parTrans" cxnId="{109ED5D6-DCA2-4D55-B5DE-2F6870E4D794}">
      <dgm:prSet/>
      <dgm:spPr/>
      <dgm:t>
        <a:bodyPr/>
        <a:lstStyle/>
        <a:p>
          <a:endParaRPr lang="en-US"/>
        </a:p>
      </dgm:t>
    </dgm:pt>
    <dgm:pt modelId="{7C2B4283-7C18-4F6E-9D91-6A44073403A6}" type="sibTrans" cxnId="{109ED5D6-DCA2-4D55-B5DE-2F6870E4D794}">
      <dgm:prSet/>
      <dgm:spPr/>
      <dgm:t>
        <a:bodyPr/>
        <a:lstStyle/>
        <a:p>
          <a:endParaRPr lang="en-US"/>
        </a:p>
      </dgm:t>
    </dgm:pt>
    <dgm:pt modelId="{6DA84BC4-EDC2-43DE-A3C6-5B578015EE86}">
      <dgm:prSet phldrT="[Text]"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Special features of PBL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195D8ABA-B53B-463C-B7E8-0E6FC395C409}" type="parTrans" cxnId="{D13794D3-4B61-4592-BE10-EF4E0749D009}">
      <dgm:prSet/>
      <dgm:spPr/>
      <dgm:t>
        <a:bodyPr/>
        <a:lstStyle/>
        <a:p>
          <a:endParaRPr lang="en-US"/>
        </a:p>
      </dgm:t>
    </dgm:pt>
    <dgm:pt modelId="{F59D387A-E5C6-4A74-A571-46406B4F70B5}" type="sibTrans" cxnId="{D13794D3-4B61-4592-BE10-EF4E0749D009}">
      <dgm:prSet/>
      <dgm:spPr/>
      <dgm:t>
        <a:bodyPr/>
        <a:lstStyle/>
        <a:p>
          <a:endParaRPr lang="en-US"/>
        </a:p>
      </dgm:t>
    </dgm:pt>
    <dgm:pt modelId="{E583BA0B-D317-41EF-8910-3E88677F330F}">
      <dgm:prSet phldrT="[Text]" custT="1"/>
      <dgm:spPr/>
      <dgm:t>
        <a:bodyPr/>
        <a:lstStyle/>
        <a:p>
          <a:pPr algn="ctr"/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‘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sayings’,‘doings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’&amp; ‘</a:t>
          </a:r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relatings</a:t>
          </a:r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’ in SBCRs 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3D51BFA4-3ED2-40F7-8EF4-9203640076BC}" type="parTrans" cxnId="{F03067D9-D424-445A-AFE1-B6CC78E4377D}">
      <dgm:prSet/>
      <dgm:spPr/>
      <dgm:t>
        <a:bodyPr/>
        <a:lstStyle/>
        <a:p>
          <a:endParaRPr lang="en-US"/>
        </a:p>
      </dgm:t>
    </dgm:pt>
    <dgm:pt modelId="{7997A0B3-608E-42A4-8E82-AC87A9AF2172}" type="sibTrans" cxnId="{F03067D9-D424-445A-AFE1-B6CC78E4377D}">
      <dgm:prSet/>
      <dgm:spPr/>
      <dgm:t>
        <a:bodyPr/>
        <a:lstStyle/>
        <a:p>
          <a:endParaRPr lang="en-US"/>
        </a:p>
      </dgm:t>
    </dgm:pt>
    <dgm:pt modelId="{07DD0FE3-27E6-499E-A897-8D2560C473F9}" type="pres">
      <dgm:prSet presAssocID="{589F6CEE-8BCA-4F3E-97E3-A0780DC52DF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55FF3888-F2C1-45D2-8EF0-622CB132A0F1}" type="pres">
      <dgm:prSet presAssocID="{809DC083-4E9A-4781-8945-5E42D3D0023E}" presName="parentLin" presStyleCnt="0"/>
      <dgm:spPr/>
    </dgm:pt>
    <dgm:pt modelId="{A1B59DAF-7FE5-44AA-A327-56EDD8D3936E}" type="pres">
      <dgm:prSet presAssocID="{809DC083-4E9A-4781-8945-5E42D3D0023E}" presName="parentLeftMargin" presStyleLbl="node1" presStyleIdx="0" presStyleCnt="3"/>
      <dgm:spPr/>
      <dgm:t>
        <a:bodyPr/>
        <a:lstStyle/>
        <a:p>
          <a:endParaRPr lang="en-AU"/>
        </a:p>
      </dgm:t>
    </dgm:pt>
    <dgm:pt modelId="{AEE428A9-C2E2-4DB2-91DE-DDBF68909BCE}" type="pres">
      <dgm:prSet presAssocID="{809DC083-4E9A-4781-8945-5E42D3D0023E}" presName="parentText" presStyleLbl="node1" presStyleIdx="0" presStyleCnt="3" custScaleY="74149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DD9CC1F-EBD4-4A17-927A-3BDDA5882480}" type="pres">
      <dgm:prSet presAssocID="{809DC083-4E9A-4781-8945-5E42D3D0023E}" presName="negativeSpace" presStyleCnt="0"/>
      <dgm:spPr/>
    </dgm:pt>
    <dgm:pt modelId="{FCCD147C-92D5-4785-A8EF-39F8CD32D102}" type="pres">
      <dgm:prSet presAssocID="{809DC083-4E9A-4781-8945-5E42D3D0023E}" presName="childText" presStyleLbl="conFgAcc1" presStyleIdx="0" presStyleCnt="3" custAng="0">
        <dgm:presLayoutVars>
          <dgm:bulletEnabled val="1"/>
        </dgm:presLayoutVars>
      </dgm:prSet>
      <dgm:spPr/>
    </dgm:pt>
    <dgm:pt modelId="{E025A157-9F36-4EBE-B568-20BB9BA8BEEE}" type="pres">
      <dgm:prSet presAssocID="{7C2B4283-7C18-4F6E-9D91-6A44073403A6}" presName="spaceBetweenRectangles" presStyleCnt="0"/>
      <dgm:spPr/>
    </dgm:pt>
    <dgm:pt modelId="{35011012-004A-49A2-B5B9-529A0A9A02BD}" type="pres">
      <dgm:prSet presAssocID="{6DA84BC4-EDC2-43DE-A3C6-5B578015EE86}" presName="parentLin" presStyleCnt="0"/>
      <dgm:spPr/>
    </dgm:pt>
    <dgm:pt modelId="{377CD03C-BFFE-4A22-9657-B0EFF3C850B6}" type="pres">
      <dgm:prSet presAssocID="{6DA84BC4-EDC2-43DE-A3C6-5B578015EE86}" presName="parentLeftMargin" presStyleLbl="node1" presStyleIdx="0" presStyleCnt="3"/>
      <dgm:spPr/>
      <dgm:t>
        <a:bodyPr/>
        <a:lstStyle/>
        <a:p>
          <a:endParaRPr lang="en-AU"/>
        </a:p>
      </dgm:t>
    </dgm:pt>
    <dgm:pt modelId="{87045063-857D-4645-8E41-A067D3912E81}" type="pres">
      <dgm:prSet presAssocID="{6DA84BC4-EDC2-43DE-A3C6-5B578015EE86}" presName="parentText" presStyleLbl="node1" presStyleIdx="1" presStyleCnt="3" custScaleY="8218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60F482-38F4-4A5A-9614-1025D15AA7A4}" type="pres">
      <dgm:prSet presAssocID="{6DA84BC4-EDC2-43DE-A3C6-5B578015EE86}" presName="negativeSpace" presStyleCnt="0"/>
      <dgm:spPr/>
    </dgm:pt>
    <dgm:pt modelId="{3FF67461-EA79-4C04-BD6E-884BA06C1AF2}" type="pres">
      <dgm:prSet presAssocID="{6DA84BC4-EDC2-43DE-A3C6-5B578015EE86}" presName="childText" presStyleLbl="conFgAcc1" presStyleIdx="1" presStyleCnt="3">
        <dgm:presLayoutVars>
          <dgm:bulletEnabled val="1"/>
        </dgm:presLayoutVars>
      </dgm:prSet>
      <dgm:spPr/>
    </dgm:pt>
    <dgm:pt modelId="{0ADAFBFA-DED1-42FC-AA01-4C034B4A5497}" type="pres">
      <dgm:prSet presAssocID="{F59D387A-E5C6-4A74-A571-46406B4F70B5}" presName="spaceBetweenRectangles" presStyleCnt="0"/>
      <dgm:spPr/>
    </dgm:pt>
    <dgm:pt modelId="{52D42E93-FE08-4754-9F14-641B4407F33C}" type="pres">
      <dgm:prSet presAssocID="{E583BA0B-D317-41EF-8910-3E88677F330F}" presName="parentLin" presStyleCnt="0"/>
      <dgm:spPr/>
    </dgm:pt>
    <dgm:pt modelId="{E480FCCF-75B6-428F-850E-1933D8772EC7}" type="pres">
      <dgm:prSet presAssocID="{E583BA0B-D317-41EF-8910-3E88677F330F}" presName="parentLeftMargin" presStyleLbl="node1" presStyleIdx="1" presStyleCnt="3"/>
      <dgm:spPr/>
      <dgm:t>
        <a:bodyPr/>
        <a:lstStyle/>
        <a:p>
          <a:endParaRPr lang="en-AU"/>
        </a:p>
      </dgm:t>
    </dgm:pt>
    <dgm:pt modelId="{6E45742F-D2EA-4DE9-9AD2-77FD2E0180CE}" type="pres">
      <dgm:prSet presAssocID="{E583BA0B-D317-41EF-8910-3E88677F330F}" presName="parentText" presStyleLbl="node1" presStyleIdx="2" presStyleCnt="3" custScaleY="82113" custLinFactNeighborX="6250" custLinFactNeighborY="13704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285974D-6FF6-4091-8B57-7318C6CE17A7}" type="pres">
      <dgm:prSet presAssocID="{E583BA0B-D317-41EF-8910-3E88677F330F}" presName="negativeSpace" presStyleCnt="0"/>
      <dgm:spPr/>
    </dgm:pt>
    <dgm:pt modelId="{1AE46EAC-FF53-482F-BD24-B55F4B31BF9A}" type="pres">
      <dgm:prSet presAssocID="{E583BA0B-D317-41EF-8910-3E88677F330F}" presName="childText" presStyleLbl="conFgAcc1" presStyleIdx="2" presStyleCnt="3" custLinFactNeighborY="-23466">
        <dgm:presLayoutVars>
          <dgm:bulletEnabled val="1"/>
        </dgm:presLayoutVars>
      </dgm:prSet>
      <dgm:spPr/>
    </dgm:pt>
  </dgm:ptLst>
  <dgm:cxnLst>
    <dgm:cxn modelId="{9CF8B796-D8FF-46FE-8159-119957C609EB}" type="presOf" srcId="{809DC083-4E9A-4781-8945-5E42D3D0023E}" destId="{AEE428A9-C2E2-4DB2-91DE-DDBF68909BCE}" srcOrd="1" destOrd="0" presId="urn:microsoft.com/office/officeart/2005/8/layout/list1"/>
    <dgm:cxn modelId="{1749ABE0-F9EC-405C-BFB8-175B04166D4E}" type="presOf" srcId="{E583BA0B-D317-41EF-8910-3E88677F330F}" destId="{E480FCCF-75B6-428F-850E-1933D8772EC7}" srcOrd="0" destOrd="0" presId="urn:microsoft.com/office/officeart/2005/8/layout/list1"/>
    <dgm:cxn modelId="{5733DF6A-CA09-41B9-8E28-A56746CF45C4}" type="presOf" srcId="{589F6CEE-8BCA-4F3E-97E3-A0780DC52DF6}" destId="{07DD0FE3-27E6-499E-A897-8D2560C473F9}" srcOrd="0" destOrd="0" presId="urn:microsoft.com/office/officeart/2005/8/layout/list1"/>
    <dgm:cxn modelId="{D13794D3-4B61-4592-BE10-EF4E0749D009}" srcId="{589F6CEE-8BCA-4F3E-97E3-A0780DC52DF6}" destId="{6DA84BC4-EDC2-43DE-A3C6-5B578015EE86}" srcOrd="1" destOrd="0" parTransId="{195D8ABA-B53B-463C-B7E8-0E6FC395C409}" sibTransId="{F59D387A-E5C6-4A74-A571-46406B4F70B5}"/>
    <dgm:cxn modelId="{414105F7-3CD3-41CF-BC6A-9F4A44B18EC4}" type="presOf" srcId="{6DA84BC4-EDC2-43DE-A3C6-5B578015EE86}" destId="{87045063-857D-4645-8E41-A067D3912E81}" srcOrd="1" destOrd="0" presId="urn:microsoft.com/office/officeart/2005/8/layout/list1"/>
    <dgm:cxn modelId="{7AE9F27C-45F9-4342-96BB-502B87DB0CD6}" type="presOf" srcId="{809DC083-4E9A-4781-8945-5E42D3D0023E}" destId="{A1B59DAF-7FE5-44AA-A327-56EDD8D3936E}" srcOrd="0" destOrd="0" presId="urn:microsoft.com/office/officeart/2005/8/layout/list1"/>
    <dgm:cxn modelId="{49D542E9-5D7D-4573-8127-C6B04D643E2D}" type="presOf" srcId="{E583BA0B-D317-41EF-8910-3E88677F330F}" destId="{6E45742F-D2EA-4DE9-9AD2-77FD2E0180CE}" srcOrd="1" destOrd="0" presId="urn:microsoft.com/office/officeart/2005/8/layout/list1"/>
    <dgm:cxn modelId="{F03067D9-D424-445A-AFE1-B6CC78E4377D}" srcId="{589F6CEE-8BCA-4F3E-97E3-A0780DC52DF6}" destId="{E583BA0B-D317-41EF-8910-3E88677F330F}" srcOrd="2" destOrd="0" parTransId="{3D51BFA4-3ED2-40F7-8EF4-9203640076BC}" sibTransId="{7997A0B3-608E-42A4-8E82-AC87A9AF2172}"/>
    <dgm:cxn modelId="{5C367725-548A-4848-B524-38F0786F1394}" type="presOf" srcId="{6DA84BC4-EDC2-43DE-A3C6-5B578015EE86}" destId="{377CD03C-BFFE-4A22-9657-B0EFF3C850B6}" srcOrd="0" destOrd="0" presId="urn:microsoft.com/office/officeart/2005/8/layout/list1"/>
    <dgm:cxn modelId="{109ED5D6-DCA2-4D55-B5DE-2F6870E4D794}" srcId="{589F6CEE-8BCA-4F3E-97E3-A0780DC52DF6}" destId="{809DC083-4E9A-4781-8945-5E42D3D0023E}" srcOrd="0" destOrd="0" parTransId="{54C09B39-6FFD-481B-AF13-00B76A187D88}" sibTransId="{7C2B4283-7C18-4F6E-9D91-6A44073403A6}"/>
    <dgm:cxn modelId="{5D452E86-CA3D-43B4-B997-5A68FF96F2EB}" type="presParOf" srcId="{07DD0FE3-27E6-499E-A897-8D2560C473F9}" destId="{55FF3888-F2C1-45D2-8EF0-622CB132A0F1}" srcOrd="0" destOrd="0" presId="urn:microsoft.com/office/officeart/2005/8/layout/list1"/>
    <dgm:cxn modelId="{36BF022F-6EC2-4959-B9FC-520B642F0208}" type="presParOf" srcId="{55FF3888-F2C1-45D2-8EF0-622CB132A0F1}" destId="{A1B59DAF-7FE5-44AA-A327-56EDD8D3936E}" srcOrd="0" destOrd="0" presId="urn:microsoft.com/office/officeart/2005/8/layout/list1"/>
    <dgm:cxn modelId="{667E81DC-9C6B-4B29-8453-343670644E05}" type="presParOf" srcId="{55FF3888-F2C1-45D2-8EF0-622CB132A0F1}" destId="{AEE428A9-C2E2-4DB2-91DE-DDBF68909BCE}" srcOrd="1" destOrd="0" presId="urn:microsoft.com/office/officeart/2005/8/layout/list1"/>
    <dgm:cxn modelId="{83805ADB-2033-47B4-BF5D-B3E3D1CB0ED1}" type="presParOf" srcId="{07DD0FE3-27E6-499E-A897-8D2560C473F9}" destId="{7DD9CC1F-EBD4-4A17-927A-3BDDA5882480}" srcOrd="1" destOrd="0" presId="urn:microsoft.com/office/officeart/2005/8/layout/list1"/>
    <dgm:cxn modelId="{8491878F-C812-4691-8708-D0E55BDFFA4A}" type="presParOf" srcId="{07DD0FE3-27E6-499E-A897-8D2560C473F9}" destId="{FCCD147C-92D5-4785-A8EF-39F8CD32D102}" srcOrd="2" destOrd="0" presId="urn:microsoft.com/office/officeart/2005/8/layout/list1"/>
    <dgm:cxn modelId="{F7DBAEBB-4E40-4753-B9A5-C6BF728EB768}" type="presParOf" srcId="{07DD0FE3-27E6-499E-A897-8D2560C473F9}" destId="{E025A157-9F36-4EBE-B568-20BB9BA8BEEE}" srcOrd="3" destOrd="0" presId="urn:microsoft.com/office/officeart/2005/8/layout/list1"/>
    <dgm:cxn modelId="{6A03690B-7517-4805-A35F-2D9931567AD7}" type="presParOf" srcId="{07DD0FE3-27E6-499E-A897-8D2560C473F9}" destId="{35011012-004A-49A2-B5B9-529A0A9A02BD}" srcOrd="4" destOrd="0" presId="urn:microsoft.com/office/officeart/2005/8/layout/list1"/>
    <dgm:cxn modelId="{D83D3A68-15CD-4D48-AFB6-F720A9804E05}" type="presParOf" srcId="{35011012-004A-49A2-B5B9-529A0A9A02BD}" destId="{377CD03C-BFFE-4A22-9657-B0EFF3C850B6}" srcOrd="0" destOrd="0" presId="urn:microsoft.com/office/officeart/2005/8/layout/list1"/>
    <dgm:cxn modelId="{1C4B83D3-2063-4C6B-8686-BF9A06E73AC9}" type="presParOf" srcId="{35011012-004A-49A2-B5B9-529A0A9A02BD}" destId="{87045063-857D-4645-8E41-A067D3912E81}" srcOrd="1" destOrd="0" presId="urn:microsoft.com/office/officeart/2005/8/layout/list1"/>
    <dgm:cxn modelId="{81411FD8-3A8C-4EA2-8746-B32051948692}" type="presParOf" srcId="{07DD0FE3-27E6-499E-A897-8D2560C473F9}" destId="{A360F482-38F4-4A5A-9614-1025D15AA7A4}" srcOrd="5" destOrd="0" presId="urn:microsoft.com/office/officeart/2005/8/layout/list1"/>
    <dgm:cxn modelId="{CAE90E6C-08F5-41A9-8345-6180678664C3}" type="presParOf" srcId="{07DD0FE3-27E6-499E-A897-8D2560C473F9}" destId="{3FF67461-EA79-4C04-BD6E-884BA06C1AF2}" srcOrd="6" destOrd="0" presId="urn:microsoft.com/office/officeart/2005/8/layout/list1"/>
    <dgm:cxn modelId="{27A472A7-800D-4647-AB7E-62D4AB0862A0}" type="presParOf" srcId="{07DD0FE3-27E6-499E-A897-8D2560C473F9}" destId="{0ADAFBFA-DED1-42FC-AA01-4C034B4A5497}" srcOrd="7" destOrd="0" presId="urn:microsoft.com/office/officeart/2005/8/layout/list1"/>
    <dgm:cxn modelId="{1CAC442D-EFB1-4AA5-8FBB-EEF62F4837CF}" type="presParOf" srcId="{07DD0FE3-27E6-499E-A897-8D2560C473F9}" destId="{52D42E93-FE08-4754-9F14-641B4407F33C}" srcOrd="8" destOrd="0" presId="urn:microsoft.com/office/officeart/2005/8/layout/list1"/>
    <dgm:cxn modelId="{E937B841-5D48-4027-8B42-AC9E12462DA5}" type="presParOf" srcId="{52D42E93-FE08-4754-9F14-641B4407F33C}" destId="{E480FCCF-75B6-428F-850E-1933D8772EC7}" srcOrd="0" destOrd="0" presId="urn:microsoft.com/office/officeart/2005/8/layout/list1"/>
    <dgm:cxn modelId="{4ABC2F72-E273-4A7D-ABA8-8092E9142B13}" type="presParOf" srcId="{52D42E93-FE08-4754-9F14-641B4407F33C}" destId="{6E45742F-D2EA-4DE9-9AD2-77FD2E0180CE}" srcOrd="1" destOrd="0" presId="urn:microsoft.com/office/officeart/2005/8/layout/list1"/>
    <dgm:cxn modelId="{E93E0A7F-6B75-4360-B5B6-54FE5D916B80}" type="presParOf" srcId="{07DD0FE3-27E6-499E-A897-8D2560C473F9}" destId="{0285974D-6FF6-4091-8B57-7318C6CE17A7}" srcOrd="9" destOrd="0" presId="urn:microsoft.com/office/officeart/2005/8/layout/list1"/>
    <dgm:cxn modelId="{35CC25AA-B9A7-46DC-B42C-F2BDCBC6B329}" type="presParOf" srcId="{07DD0FE3-27E6-499E-A897-8D2560C473F9}" destId="{1AE46EAC-FF53-482F-BD24-B55F4B31BF9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585738-FC45-450A-98BA-A0D26404598F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10F0D9-66BD-40D9-A50D-79238507BFA3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Practice architectures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DFE0169E-25AA-41C6-B61A-99E034E41FCD}" type="parTrans" cxnId="{94C6B33E-A4F8-4D9C-9D01-279CE5F5E29B}">
      <dgm:prSet/>
      <dgm:spPr/>
      <dgm:t>
        <a:bodyPr/>
        <a:lstStyle/>
        <a:p>
          <a:endParaRPr lang="en-US"/>
        </a:p>
      </dgm:t>
    </dgm:pt>
    <dgm:pt modelId="{0F448189-0569-45E8-8A9E-D06DC504E2E9}" type="sibTrans" cxnId="{94C6B33E-A4F8-4D9C-9D01-279CE5F5E29B}">
      <dgm:prSet/>
      <dgm:spPr/>
      <dgm:t>
        <a:bodyPr/>
        <a:lstStyle/>
        <a:p>
          <a:endParaRPr lang="en-US"/>
        </a:p>
      </dgm:t>
    </dgm:pt>
    <dgm:pt modelId="{F6F46D3F-3BA6-4AD2-AB48-CBC0CE500188}">
      <dgm:prSet phldrT="[Text]"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sayings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0F67A514-71F2-47D7-BADB-9C6855F4306A}" type="parTrans" cxnId="{C649DC79-59AC-4432-9FE9-066B59EE6770}">
      <dgm:prSet/>
      <dgm:spPr/>
      <dgm:t>
        <a:bodyPr/>
        <a:lstStyle/>
        <a:p>
          <a:endParaRPr lang="en-US"/>
        </a:p>
      </dgm:t>
    </dgm:pt>
    <dgm:pt modelId="{20537155-92B2-4C32-9A6E-130DBE7B9B82}" type="sibTrans" cxnId="{C649DC79-59AC-4432-9FE9-066B59EE6770}">
      <dgm:prSet/>
      <dgm:spPr/>
      <dgm:t>
        <a:bodyPr/>
        <a:lstStyle/>
        <a:p>
          <a:endParaRPr lang="en-US"/>
        </a:p>
      </dgm:t>
    </dgm:pt>
    <dgm:pt modelId="{B7334962-58BA-4022-9EF7-B0D64BA6672B}">
      <dgm:prSet phldrT="[Text]" custT="1"/>
      <dgm:spPr/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doings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B39E2728-0BE3-43AF-9E7E-828C2A8F0322}" type="parTrans" cxnId="{653618CE-6ED7-48F3-9332-935ABB65EF1A}">
      <dgm:prSet/>
      <dgm:spPr/>
      <dgm:t>
        <a:bodyPr/>
        <a:lstStyle/>
        <a:p>
          <a:endParaRPr lang="en-US"/>
        </a:p>
      </dgm:t>
    </dgm:pt>
    <dgm:pt modelId="{4FB17655-3197-42C4-A4DD-9EA081C7E428}" type="sibTrans" cxnId="{653618CE-6ED7-48F3-9332-935ABB65EF1A}">
      <dgm:prSet/>
      <dgm:spPr/>
      <dgm:t>
        <a:bodyPr/>
        <a:lstStyle/>
        <a:p>
          <a:endParaRPr lang="en-US"/>
        </a:p>
      </dgm:t>
    </dgm:pt>
    <dgm:pt modelId="{4FF26246-A451-4FD2-8FA0-1B86880BB9CA}">
      <dgm:prSet phldrT="[Text]" custT="1"/>
      <dgm:spPr/>
      <dgm:t>
        <a:bodyPr/>
        <a:lstStyle/>
        <a:p>
          <a:r>
            <a:rPr lang="en-US" sz="2400" dirty="0" err="1" smtClean="0">
              <a:latin typeface="Times New Roman" pitchFamily="18" charset="0"/>
              <a:cs typeface="Times New Roman" pitchFamily="18" charset="0"/>
            </a:rPr>
            <a:t>relatings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4443A32A-2036-48CD-A9D5-C23A9C727FF6}" type="parTrans" cxnId="{F7277444-5DFF-4BC3-AA55-0EDFF39E0F12}">
      <dgm:prSet/>
      <dgm:spPr/>
      <dgm:t>
        <a:bodyPr/>
        <a:lstStyle/>
        <a:p>
          <a:endParaRPr lang="en-US"/>
        </a:p>
      </dgm:t>
    </dgm:pt>
    <dgm:pt modelId="{49FA1AD4-C612-4305-AEDD-2672D2804735}" type="sibTrans" cxnId="{F7277444-5DFF-4BC3-AA55-0EDFF39E0F12}">
      <dgm:prSet/>
      <dgm:spPr/>
      <dgm:t>
        <a:bodyPr/>
        <a:lstStyle/>
        <a:p>
          <a:endParaRPr lang="en-US"/>
        </a:p>
      </dgm:t>
    </dgm:pt>
    <dgm:pt modelId="{427557C5-AFD3-46AF-A4E5-A4FC1184439D}" type="pres">
      <dgm:prSet presAssocID="{DC585738-FC45-450A-98BA-A0D26404598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4C281A2-0995-4AD6-BD80-EB200E882B13}" type="pres">
      <dgm:prSet presAssocID="{6010F0D9-66BD-40D9-A50D-79238507BFA3}" presName="centerShape" presStyleLbl="node0" presStyleIdx="0" presStyleCnt="1" custScaleY="100938" custLinFactNeighborX="1164" custLinFactNeighborY="-8014"/>
      <dgm:spPr/>
      <dgm:t>
        <a:bodyPr/>
        <a:lstStyle/>
        <a:p>
          <a:endParaRPr lang="en-US"/>
        </a:p>
      </dgm:t>
    </dgm:pt>
    <dgm:pt modelId="{463780D6-5FA6-4D85-A73B-EF2758BB65CE}" type="pres">
      <dgm:prSet presAssocID="{0F67A514-71F2-47D7-BADB-9C6855F4306A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C671668E-0619-483B-8024-B4E73A0378C1}" type="pres">
      <dgm:prSet presAssocID="{F6F46D3F-3BA6-4AD2-AB48-CBC0CE500188}" presName="node" presStyleLbl="node1" presStyleIdx="0" presStyleCnt="3" custScaleY="713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41CCF7-615C-418E-A9DC-38F82BA61BA5}" type="pres">
      <dgm:prSet presAssocID="{B39E2728-0BE3-43AF-9E7E-828C2A8F0322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709F00C2-9A58-4759-9F29-D6D17818E866}" type="pres">
      <dgm:prSet presAssocID="{B7334962-58BA-4022-9EF7-B0D64BA6672B}" presName="node" presStyleLbl="node1" presStyleIdx="1" presStyleCnt="3" custScaleY="68456" custRadScaleRad="101464" custRadScaleInc="-9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8A1E8D-9198-4527-9B4D-4AA8018BBE04}" type="pres">
      <dgm:prSet presAssocID="{4443A32A-2036-48CD-A9D5-C23A9C727FF6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B6D7180C-B3F2-438A-A9A1-34DD29B1A4D1}" type="pres">
      <dgm:prSet presAssocID="{4FF26246-A451-4FD2-8FA0-1B86880BB9CA}" presName="node" presStyleLbl="node1" presStyleIdx="2" presStyleCnt="3" custScaleY="693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C6B33E-A4F8-4D9C-9D01-279CE5F5E29B}" srcId="{DC585738-FC45-450A-98BA-A0D26404598F}" destId="{6010F0D9-66BD-40D9-A50D-79238507BFA3}" srcOrd="0" destOrd="0" parTransId="{DFE0169E-25AA-41C6-B61A-99E034E41FCD}" sibTransId="{0F448189-0569-45E8-8A9E-D06DC504E2E9}"/>
    <dgm:cxn modelId="{482BB154-45CF-4AE2-886B-FC94486AD394}" type="presOf" srcId="{0F67A514-71F2-47D7-BADB-9C6855F4306A}" destId="{463780D6-5FA6-4D85-A73B-EF2758BB65CE}" srcOrd="0" destOrd="0" presId="urn:microsoft.com/office/officeart/2005/8/layout/radial4"/>
    <dgm:cxn modelId="{29006850-2F7B-472E-9DB3-2BA038F38E09}" type="presOf" srcId="{4443A32A-2036-48CD-A9D5-C23A9C727FF6}" destId="{198A1E8D-9198-4527-9B4D-4AA8018BBE04}" srcOrd="0" destOrd="0" presId="urn:microsoft.com/office/officeart/2005/8/layout/radial4"/>
    <dgm:cxn modelId="{653618CE-6ED7-48F3-9332-935ABB65EF1A}" srcId="{6010F0D9-66BD-40D9-A50D-79238507BFA3}" destId="{B7334962-58BA-4022-9EF7-B0D64BA6672B}" srcOrd="1" destOrd="0" parTransId="{B39E2728-0BE3-43AF-9E7E-828C2A8F0322}" sibTransId="{4FB17655-3197-42C4-A4DD-9EA081C7E428}"/>
    <dgm:cxn modelId="{F7277444-5DFF-4BC3-AA55-0EDFF39E0F12}" srcId="{6010F0D9-66BD-40D9-A50D-79238507BFA3}" destId="{4FF26246-A451-4FD2-8FA0-1B86880BB9CA}" srcOrd="2" destOrd="0" parTransId="{4443A32A-2036-48CD-A9D5-C23A9C727FF6}" sibTransId="{49FA1AD4-C612-4305-AEDD-2672D2804735}"/>
    <dgm:cxn modelId="{77967FC9-DE44-41E2-A659-6DA87D27434B}" type="presOf" srcId="{4FF26246-A451-4FD2-8FA0-1B86880BB9CA}" destId="{B6D7180C-B3F2-438A-A9A1-34DD29B1A4D1}" srcOrd="0" destOrd="0" presId="urn:microsoft.com/office/officeart/2005/8/layout/radial4"/>
    <dgm:cxn modelId="{C649DC79-59AC-4432-9FE9-066B59EE6770}" srcId="{6010F0D9-66BD-40D9-A50D-79238507BFA3}" destId="{F6F46D3F-3BA6-4AD2-AB48-CBC0CE500188}" srcOrd="0" destOrd="0" parTransId="{0F67A514-71F2-47D7-BADB-9C6855F4306A}" sibTransId="{20537155-92B2-4C32-9A6E-130DBE7B9B82}"/>
    <dgm:cxn modelId="{8279E12E-A6C5-417D-8F1B-09F0C38DC033}" type="presOf" srcId="{B39E2728-0BE3-43AF-9E7E-828C2A8F0322}" destId="{C941CCF7-615C-418E-A9DC-38F82BA61BA5}" srcOrd="0" destOrd="0" presId="urn:microsoft.com/office/officeart/2005/8/layout/radial4"/>
    <dgm:cxn modelId="{AFE702B9-DB56-475B-9B1A-129ADFEFB9A6}" type="presOf" srcId="{DC585738-FC45-450A-98BA-A0D26404598F}" destId="{427557C5-AFD3-46AF-A4E5-A4FC1184439D}" srcOrd="0" destOrd="0" presId="urn:microsoft.com/office/officeart/2005/8/layout/radial4"/>
    <dgm:cxn modelId="{01C05730-121D-43DD-A17F-6D47D3F62C87}" type="presOf" srcId="{F6F46D3F-3BA6-4AD2-AB48-CBC0CE500188}" destId="{C671668E-0619-483B-8024-B4E73A0378C1}" srcOrd="0" destOrd="0" presId="urn:microsoft.com/office/officeart/2005/8/layout/radial4"/>
    <dgm:cxn modelId="{629F61AE-6C52-4C93-904F-8864927107D4}" type="presOf" srcId="{B7334962-58BA-4022-9EF7-B0D64BA6672B}" destId="{709F00C2-9A58-4759-9F29-D6D17818E866}" srcOrd="0" destOrd="0" presId="urn:microsoft.com/office/officeart/2005/8/layout/radial4"/>
    <dgm:cxn modelId="{FD549175-D20B-4344-8629-8DF462127139}" type="presOf" srcId="{6010F0D9-66BD-40D9-A50D-79238507BFA3}" destId="{D4C281A2-0995-4AD6-BD80-EB200E882B13}" srcOrd="0" destOrd="0" presId="urn:microsoft.com/office/officeart/2005/8/layout/radial4"/>
    <dgm:cxn modelId="{2D45F928-5A93-411C-8BAD-10487BD5A534}" type="presParOf" srcId="{427557C5-AFD3-46AF-A4E5-A4FC1184439D}" destId="{D4C281A2-0995-4AD6-BD80-EB200E882B13}" srcOrd="0" destOrd="0" presId="urn:microsoft.com/office/officeart/2005/8/layout/radial4"/>
    <dgm:cxn modelId="{CA990420-B302-47FC-AC79-A95303D606BD}" type="presParOf" srcId="{427557C5-AFD3-46AF-A4E5-A4FC1184439D}" destId="{463780D6-5FA6-4D85-A73B-EF2758BB65CE}" srcOrd="1" destOrd="0" presId="urn:microsoft.com/office/officeart/2005/8/layout/radial4"/>
    <dgm:cxn modelId="{8C0C735C-6C6E-40E3-80B9-229A83E653F4}" type="presParOf" srcId="{427557C5-AFD3-46AF-A4E5-A4FC1184439D}" destId="{C671668E-0619-483B-8024-B4E73A0378C1}" srcOrd="2" destOrd="0" presId="urn:microsoft.com/office/officeart/2005/8/layout/radial4"/>
    <dgm:cxn modelId="{B734C29F-A572-4C25-B43F-E694F6080A18}" type="presParOf" srcId="{427557C5-AFD3-46AF-A4E5-A4FC1184439D}" destId="{C941CCF7-615C-418E-A9DC-38F82BA61BA5}" srcOrd="3" destOrd="0" presId="urn:microsoft.com/office/officeart/2005/8/layout/radial4"/>
    <dgm:cxn modelId="{74408FBA-3978-4C6E-B7CB-DEEBF639F3A7}" type="presParOf" srcId="{427557C5-AFD3-46AF-A4E5-A4FC1184439D}" destId="{709F00C2-9A58-4759-9F29-D6D17818E866}" srcOrd="4" destOrd="0" presId="urn:microsoft.com/office/officeart/2005/8/layout/radial4"/>
    <dgm:cxn modelId="{F6175A92-9B4A-4DCC-8288-9749F2FC4435}" type="presParOf" srcId="{427557C5-AFD3-46AF-A4E5-A4FC1184439D}" destId="{198A1E8D-9198-4527-9B4D-4AA8018BBE04}" srcOrd="5" destOrd="0" presId="urn:microsoft.com/office/officeart/2005/8/layout/radial4"/>
    <dgm:cxn modelId="{1BFB2396-CD18-4DFC-BD7B-92B090467839}" type="presParOf" srcId="{427557C5-AFD3-46AF-A4E5-A4FC1184439D}" destId="{B6D7180C-B3F2-438A-A9A1-34DD29B1A4D1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43D1B4-38C2-455A-9E23-13E7F37A071B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A481ABF-480B-4C3D-BA2C-5389E55C27AE}">
      <dgm:prSet phldrT="[Text]"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Enabling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2CF056A0-EB98-4494-AD2E-D09D8A6F6030}" type="parTrans" cxnId="{67B4A48C-7D51-484A-925E-1C6F5B85F06E}">
      <dgm:prSet/>
      <dgm:spPr/>
      <dgm:t>
        <a:bodyPr/>
        <a:lstStyle/>
        <a:p>
          <a:endParaRPr lang="en-US"/>
        </a:p>
      </dgm:t>
    </dgm:pt>
    <dgm:pt modelId="{74EBAB2F-1A91-417E-9397-F2570774F14A}" type="sibTrans" cxnId="{67B4A48C-7D51-484A-925E-1C6F5B85F06E}">
      <dgm:prSet/>
      <dgm:spPr/>
      <dgm:t>
        <a:bodyPr/>
        <a:lstStyle/>
        <a:p>
          <a:endParaRPr lang="en-US"/>
        </a:p>
      </dgm:t>
    </dgm:pt>
    <dgm:pt modelId="{84BE0353-7640-4891-BBB6-1BBBA66D1E92}">
      <dgm:prSet phldrT="[Text]" custT="1"/>
      <dgm:spPr/>
      <dgm:t>
        <a:bodyPr/>
        <a:lstStyle/>
        <a:p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Satisfy the context-specific knowledge demands in SBCRs</a:t>
          </a:r>
          <a:endParaRPr lang="en-US" sz="1400" dirty="0">
            <a:latin typeface="Times New Roman" pitchFamily="18" charset="0"/>
            <a:cs typeface="Times New Roman" pitchFamily="18" charset="0"/>
          </a:endParaRPr>
        </a:p>
      </dgm:t>
    </dgm:pt>
    <dgm:pt modelId="{BB99367C-CE4A-43D4-9DEB-DD6AAEF5E8C3}" type="parTrans" cxnId="{A6BBDAFD-27F7-45DA-A7D8-83D2346DBB1E}">
      <dgm:prSet/>
      <dgm:spPr/>
      <dgm:t>
        <a:bodyPr/>
        <a:lstStyle/>
        <a:p>
          <a:endParaRPr lang="en-US"/>
        </a:p>
      </dgm:t>
    </dgm:pt>
    <dgm:pt modelId="{210417D1-F694-482B-A8CD-E5785B7A7B53}" type="sibTrans" cxnId="{A6BBDAFD-27F7-45DA-A7D8-83D2346DBB1E}">
      <dgm:prSet/>
      <dgm:spPr/>
      <dgm:t>
        <a:bodyPr/>
        <a:lstStyle/>
        <a:p>
          <a:endParaRPr lang="en-US"/>
        </a:p>
      </dgm:t>
    </dgm:pt>
    <dgm:pt modelId="{C6FD0933-E591-4CD9-8AE1-6E8BA13E7B46}">
      <dgm:prSet phldrT="[Text]" custT="1"/>
      <dgm:spPr/>
      <dgm:t>
        <a:bodyPr/>
        <a:lstStyle/>
        <a:p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In-house, practical and integrated with individual business</a:t>
          </a:r>
          <a:endParaRPr lang="en-US" sz="1400" dirty="0">
            <a:latin typeface="Times New Roman" pitchFamily="18" charset="0"/>
            <a:cs typeface="Times New Roman" pitchFamily="18" charset="0"/>
          </a:endParaRPr>
        </a:p>
      </dgm:t>
    </dgm:pt>
    <dgm:pt modelId="{7CAD1690-4651-4B65-8FB6-BA2B2DDBB56A}" type="parTrans" cxnId="{9763082A-DA4F-4AE0-944E-48C38544DF85}">
      <dgm:prSet/>
      <dgm:spPr/>
      <dgm:t>
        <a:bodyPr/>
        <a:lstStyle/>
        <a:p>
          <a:endParaRPr lang="en-US"/>
        </a:p>
      </dgm:t>
    </dgm:pt>
    <dgm:pt modelId="{6DAAA8BC-69A5-48A8-B4C9-A8E604C5DF58}" type="sibTrans" cxnId="{9763082A-DA4F-4AE0-944E-48C38544DF85}">
      <dgm:prSet/>
      <dgm:spPr/>
      <dgm:t>
        <a:bodyPr/>
        <a:lstStyle/>
        <a:p>
          <a:endParaRPr lang="en-US"/>
        </a:p>
      </dgm:t>
    </dgm:pt>
    <dgm:pt modelId="{826A7711-48DA-4494-97CC-A9CA9FD92631}">
      <dgm:prSet phldrT="[Text]" custT="1"/>
      <dgm:spPr/>
      <dgm:t>
        <a:bodyPr/>
        <a:lstStyle/>
        <a:p>
          <a:r>
            <a:rPr lang="en-US" sz="2400" dirty="0" smtClean="0">
              <a:latin typeface="Times New Roman" pitchFamily="18" charset="0"/>
              <a:cs typeface="Times New Roman" pitchFamily="18" charset="0"/>
            </a:rPr>
            <a:t>Constraining</a:t>
          </a:r>
          <a:endParaRPr lang="en-US" sz="2400" dirty="0">
            <a:latin typeface="Times New Roman" pitchFamily="18" charset="0"/>
            <a:cs typeface="Times New Roman" pitchFamily="18" charset="0"/>
          </a:endParaRPr>
        </a:p>
      </dgm:t>
    </dgm:pt>
    <dgm:pt modelId="{3D181930-FB30-45FF-B905-59F9C3DB4C7E}" type="parTrans" cxnId="{137183A1-DBAB-4CE2-BC0D-75B5B491214A}">
      <dgm:prSet/>
      <dgm:spPr/>
      <dgm:t>
        <a:bodyPr/>
        <a:lstStyle/>
        <a:p>
          <a:endParaRPr lang="en-US"/>
        </a:p>
      </dgm:t>
    </dgm:pt>
    <dgm:pt modelId="{83410676-F420-40B3-B242-A14CE47F3EAF}" type="sibTrans" cxnId="{137183A1-DBAB-4CE2-BC0D-75B5B491214A}">
      <dgm:prSet/>
      <dgm:spPr/>
      <dgm:t>
        <a:bodyPr/>
        <a:lstStyle/>
        <a:p>
          <a:endParaRPr lang="en-US"/>
        </a:p>
      </dgm:t>
    </dgm:pt>
    <dgm:pt modelId="{4A750D47-5458-4D50-A3D4-F3BB926BBAE1}">
      <dgm:prSet phldrT="[Text]" custT="1"/>
      <dgm:spPr/>
      <dgm:t>
        <a:bodyPr/>
        <a:lstStyle/>
        <a:p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Timeframe for acquiring job competences varied</a:t>
          </a:r>
          <a:endParaRPr lang="en-US" sz="1400" dirty="0">
            <a:latin typeface="Times New Roman" pitchFamily="18" charset="0"/>
            <a:cs typeface="Times New Roman" pitchFamily="18" charset="0"/>
          </a:endParaRPr>
        </a:p>
      </dgm:t>
    </dgm:pt>
    <dgm:pt modelId="{EAC47D73-D234-40D0-B9F8-8120B074CA56}" type="parTrans" cxnId="{A080AD47-5D92-4B12-8E1D-33CF2C6BFEEE}">
      <dgm:prSet/>
      <dgm:spPr/>
      <dgm:t>
        <a:bodyPr/>
        <a:lstStyle/>
        <a:p>
          <a:endParaRPr lang="en-US"/>
        </a:p>
      </dgm:t>
    </dgm:pt>
    <dgm:pt modelId="{A17ABB8C-9686-4075-AB30-AEA8D0436253}" type="sibTrans" cxnId="{A080AD47-5D92-4B12-8E1D-33CF2C6BFEEE}">
      <dgm:prSet/>
      <dgm:spPr/>
      <dgm:t>
        <a:bodyPr/>
        <a:lstStyle/>
        <a:p>
          <a:endParaRPr lang="en-US"/>
        </a:p>
      </dgm:t>
    </dgm:pt>
    <dgm:pt modelId="{045A946C-668F-45FF-B022-D70B63D87AF8}">
      <dgm:prSet phldrT="[Text]" custT="1"/>
      <dgm:spPr/>
      <dgm:t>
        <a:bodyPr/>
        <a:lstStyle/>
        <a:p>
          <a:r>
            <a:rPr lang="en-US" sz="1400" dirty="0" smtClean="0">
              <a:latin typeface="Times New Roman" pitchFamily="18" charset="0"/>
              <a:cs typeface="Times New Roman" pitchFamily="18" charset="0"/>
            </a:rPr>
            <a:t>Deficits of appropriate knowledge and timely information on new technology</a:t>
          </a:r>
          <a:endParaRPr lang="en-US" sz="1400" dirty="0">
            <a:latin typeface="Times New Roman" pitchFamily="18" charset="0"/>
            <a:cs typeface="Times New Roman" pitchFamily="18" charset="0"/>
          </a:endParaRPr>
        </a:p>
      </dgm:t>
    </dgm:pt>
    <dgm:pt modelId="{51624632-F585-4A96-AE67-3CB55522481C}" type="parTrans" cxnId="{76B94E29-8AAD-48DB-9C2C-D1B79D36581B}">
      <dgm:prSet/>
      <dgm:spPr/>
      <dgm:t>
        <a:bodyPr/>
        <a:lstStyle/>
        <a:p>
          <a:endParaRPr lang="en-US"/>
        </a:p>
      </dgm:t>
    </dgm:pt>
    <dgm:pt modelId="{4E5C6A25-E334-4852-9A3F-EE6400391063}" type="sibTrans" cxnId="{76B94E29-8AAD-48DB-9C2C-D1B79D36581B}">
      <dgm:prSet/>
      <dgm:spPr/>
      <dgm:t>
        <a:bodyPr/>
        <a:lstStyle/>
        <a:p>
          <a:endParaRPr lang="en-US"/>
        </a:p>
      </dgm:t>
    </dgm:pt>
    <dgm:pt modelId="{9DCCC593-D8B7-44BC-90C3-8861B7CC4122}" type="pres">
      <dgm:prSet presAssocID="{3643D1B4-38C2-455A-9E23-13E7F37A071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8D85825-16C7-452A-8C03-B7687B5643FF}" type="pres">
      <dgm:prSet presAssocID="{EA481ABF-480B-4C3D-BA2C-5389E55C27AE}" presName="root" presStyleCnt="0"/>
      <dgm:spPr/>
    </dgm:pt>
    <dgm:pt modelId="{AD01EF64-483A-4A33-B300-E8EF465B7E4E}" type="pres">
      <dgm:prSet presAssocID="{EA481ABF-480B-4C3D-BA2C-5389E55C27AE}" presName="rootComposite" presStyleCnt="0"/>
      <dgm:spPr/>
    </dgm:pt>
    <dgm:pt modelId="{FC33B520-7B57-4094-A9EB-C4BDD0596FFD}" type="pres">
      <dgm:prSet presAssocID="{EA481ABF-480B-4C3D-BA2C-5389E55C27AE}" presName="rootText" presStyleLbl="node1" presStyleIdx="0" presStyleCnt="2" custLinFactNeighborX="-52130" custLinFactNeighborY="-169"/>
      <dgm:spPr/>
      <dgm:t>
        <a:bodyPr/>
        <a:lstStyle/>
        <a:p>
          <a:endParaRPr lang="en-US"/>
        </a:p>
      </dgm:t>
    </dgm:pt>
    <dgm:pt modelId="{0BAF50B4-7D4D-4989-A5EF-E11586B9F53A}" type="pres">
      <dgm:prSet presAssocID="{EA481ABF-480B-4C3D-BA2C-5389E55C27AE}" presName="rootConnector" presStyleLbl="node1" presStyleIdx="0" presStyleCnt="2"/>
      <dgm:spPr/>
      <dgm:t>
        <a:bodyPr/>
        <a:lstStyle/>
        <a:p>
          <a:endParaRPr lang="en-US"/>
        </a:p>
      </dgm:t>
    </dgm:pt>
    <dgm:pt modelId="{2D05AF75-D58C-4F3C-8BC7-62ECB4488BFE}" type="pres">
      <dgm:prSet presAssocID="{EA481ABF-480B-4C3D-BA2C-5389E55C27AE}" presName="childShape" presStyleCnt="0"/>
      <dgm:spPr/>
    </dgm:pt>
    <dgm:pt modelId="{E9280955-86AA-4669-B5F0-F9BB8994C91F}" type="pres">
      <dgm:prSet presAssocID="{BB99367C-CE4A-43D4-9DEB-DD6AAEF5E8C3}" presName="Name13" presStyleLbl="parChTrans1D2" presStyleIdx="0" presStyleCnt="4"/>
      <dgm:spPr/>
      <dgm:t>
        <a:bodyPr/>
        <a:lstStyle/>
        <a:p>
          <a:endParaRPr lang="en-US"/>
        </a:p>
      </dgm:t>
    </dgm:pt>
    <dgm:pt modelId="{30B944A4-C388-48E6-A03C-5E69888C9E38}" type="pres">
      <dgm:prSet presAssocID="{84BE0353-7640-4891-BBB6-1BBBA66D1E92}" presName="childText" presStyleLbl="bgAcc1" presStyleIdx="0" presStyleCnt="4" custScaleX="172318" custLinFactNeighborX="-39477" custLinFactNeighborY="36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3E3359-FC2A-4B17-8598-B35E28EDC2A8}" type="pres">
      <dgm:prSet presAssocID="{7CAD1690-4651-4B65-8FB6-BA2B2DDBB56A}" presName="Name13" presStyleLbl="parChTrans1D2" presStyleIdx="1" presStyleCnt="4"/>
      <dgm:spPr/>
      <dgm:t>
        <a:bodyPr/>
        <a:lstStyle/>
        <a:p>
          <a:endParaRPr lang="en-US"/>
        </a:p>
      </dgm:t>
    </dgm:pt>
    <dgm:pt modelId="{20B2F7C9-F333-4CBC-95DF-F703414B3DCE}" type="pres">
      <dgm:prSet presAssocID="{C6FD0933-E591-4CD9-8AE1-6E8BA13E7B46}" presName="childText" presStyleLbl="bgAcc1" presStyleIdx="1" presStyleCnt="4" custScaleX="169467" custLinFactNeighborX="-39936" custLinFactNeighborY="2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16A08B-7D45-45D9-8D88-421029DFAB0D}" type="pres">
      <dgm:prSet presAssocID="{826A7711-48DA-4494-97CC-A9CA9FD92631}" presName="root" presStyleCnt="0"/>
      <dgm:spPr/>
    </dgm:pt>
    <dgm:pt modelId="{FC66A9C6-A132-413F-B1A0-2F5A85EA5479}" type="pres">
      <dgm:prSet presAssocID="{826A7711-48DA-4494-97CC-A9CA9FD92631}" presName="rootComposite" presStyleCnt="0"/>
      <dgm:spPr/>
    </dgm:pt>
    <dgm:pt modelId="{DBC330B5-221C-4399-91FC-C5E16B4174C0}" type="pres">
      <dgm:prSet presAssocID="{826A7711-48DA-4494-97CC-A9CA9FD92631}" presName="rootText" presStyleLbl="node1" presStyleIdx="1" presStyleCnt="2"/>
      <dgm:spPr/>
      <dgm:t>
        <a:bodyPr/>
        <a:lstStyle/>
        <a:p>
          <a:endParaRPr lang="en-US"/>
        </a:p>
      </dgm:t>
    </dgm:pt>
    <dgm:pt modelId="{34A091CA-E875-4B65-9856-7D91F26B4A62}" type="pres">
      <dgm:prSet presAssocID="{826A7711-48DA-4494-97CC-A9CA9FD92631}" presName="rootConnector" presStyleLbl="node1" presStyleIdx="1" presStyleCnt="2"/>
      <dgm:spPr/>
      <dgm:t>
        <a:bodyPr/>
        <a:lstStyle/>
        <a:p>
          <a:endParaRPr lang="en-US"/>
        </a:p>
      </dgm:t>
    </dgm:pt>
    <dgm:pt modelId="{6982A98D-E2FB-4383-B9C2-2ABA4D1DA835}" type="pres">
      <dgm:prSet presAssocID="{826A7711-48DA-4494-97CC-A9CA9FD92631}" presName="childShape" presStyleCnt="0"/>
      <dgm:spPr/>
    </dgm:pt>
    <dgm:pt modelId="{0AB8C77C-C76D-400F-842F-74E748833EB5}" type="pres">
      <dgm:prSet presAssocID="{EAC47D73-D234-40D0-B9F8-8120B074CA56}" presName="Name13" presStyleLbl="parChTrans1D2" presStyleIdx="2" presStyleCnt="4"/>
      <dgm:spPr/>
      <dgm:t>
        <a:bodyPr/>
        <a:lstStyle/>
        <a:p>
          <a:endParaRPr lang="en-US"/>
        </a:p>
      </dgm:t>
    </dgm:pt>
    <dgm:pt modelId="{5DA59C5C-2C26-47ED-B5FD-EE254652DF50}" type="pres">
      <dgm:prSet presAssocID="{4A750D47-5458-4D50-A3D4-F3BB926BBAE1}" presName="childText" presStyleLbl="bgAcc1" presStyleIdx="2" presStyleCnt="4" custScaleX="186171" custLinFactNeighborX="-40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6660E9-3382-4561-97B2-64A812E82930}" type="pres">
      <dgm:prSet presAssocID="{51624632-F585-4A96-AE67-3CB55522481C}" presName="Name13" presStyleLbl="parChTrans1D2" presStyleIdx="3" presStyleCnt="4"/>
      <dgm:spPr/>
      <dgm:t>
        <a:bodyPr/>
        <a:lstStyle/>
        <a:p>
          <a:endParaRPr lang="en-US"/>
        </a:p>
      </dgm:t>
    </dgm:pt>
    <dgm:pt modelId="{2804651E-5F61-4FBD-A775-6CA1328FF688}" type="pres">
      <dgm:prSet presAssocID="{045A946C-668F-45FF-B022-D70B63D87AF8}" presName="childText" presStyleLbl="bgAcc1" presStyleIdx="3" presStyleCnt="4" custScaleX="181775" custLinFactNeighborX="-2726" custLinFactNeighborY="2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51B995-1C86-4979-ADE8-D7D87AE80666}" type="presOf" srcId="{4A750D47-5458-4D50-A3D4-F3BB926BBAE1}" destId="{5DA59C5C-2C26-47ED-B5FD-EE254652DF50}" srcOrd="0" destOrd="0" presId="urn:microsoft.com/office/officeart/2005/8/layout/hierarchy3"/>
    <dgm:cxn modelId="{B345EF88-376B-4007-A431-8774B80286CB}" type="presOf" srcId="{C6FD0933-E591-4CD9-8AE1-6E8BA13E7B46}" destId="{20B2F7C9-F333-4CBC-95DF-F703414B3DCE}" srcOrd="0" destOrd="0" presId="urn:microsoft.com/office/officeart/2005/8/layout/hierarchy3"/>
    <dgm:cxn modelId="{67B4A48C-7D51-484A-925E-1C6F5B85F06E}" srcId="{3643D1B4-38C2-455A-9E23-13E7F37A071B}" destId="{EA481ABF-480B-4C3D-BA2C-5389E55C27AE}" srcOrd="0" destOrd="0" parTransId="{2CF056A0-EB98-4494-AD2E-D09D8A6F6030}" sibTransId="{74EBAB2F-1A91-417E-9397-F2570774F14A}"/>
    <dgm:cxn modelId="{72AF10D2-00F4-4620-B679-FB2FEF400265}" type="presOf" srcId="{826A7711-48DA-4494-97CC-A9CA9FD92631}" destId="{34A091CA-E875-4B65-9856-7D91F26B4A62}" srcOrd="1" destOrd="0" presId="urn:microsoft.com/office/officeart/2005/8/layout/hierarchy3"/>
    <dgm:cxn modelId="{23BA74A5-88EB-4BA7-9DD0-EF4952D12468}" type="presOf" srcId="{045A946C-668F-45FF-B022-D70B63D87AF8}" destId="{2804651E-5F61-4FBD-A775-6CA1328FF688}" srcOrd="0" destOrd="0" presId="urn:microsoft.com/office/officeart/2005/8/layout/hierarchy3"/>
    <dgm:cxn modelId="{A6BBDAFD-27F7-45DA-A7D8-83D2346DBB1E}" srcId="{EA481ABF-480B-4C3D-BA2C-5389E55C27AE}" destId="{84BE0353-7640-4891-BBB6-1BBBA66D1E92}" srcOrd="0" destOrd="0" parTransId="{BB99367C-CE4A-43D4-9DEB-DD6AAEF5E8C3}" sibTransId="{210417D1-F694-482B-A8CD-E5785B7A7B53}"/>
    <dgm:cxn modelId="{34C14055-A396-43B0-BCD8-EF5C94F823EF}" type="presOf" srcId="{826A7711-48DA-4494-97CC-A9CA9FD92631}" destId="{DBC330B5-221C-4399-91FC-C5E16B4174C0}" srcOrd="0" destOrd="0" presId="urn:microsoft.com/office/officeart/2005/8/layout/hierarchy3"/>
    <dgm:cxn modelId="{0AF8A0EE-30B0-40B6-8004-B1BB468C1DED}" type="presOf" srcId="{84BE0353-7640-4891-BBB6-1BBBA66D1E92}" destId="{30B944A4-C388-48E6-A03C-5E69888C9E38}" srcOrd="0" destOrd="0" presId="urn:microsoft.com/office/officeart/2005/8/layout/hierarchy3"/>
    <dgm:cxn modelId="{80C4E571-A569-43E3-8103-73D846D91140}" type="presOf" srcId="{7CAD1690-4651-4B65-8FB6-BA2B2DDBB56A}" destId="{1E3E3359-FC2A-4B17-8598-B35E28EDC2A8}" srcOrd="0" destOrd="0" presId="urn:microsoft.com/office/officeart/2005/8/layout/hierarchy3"/>
    <dgm:cxn modelId="{9BD8C817-6C06-452D-B8EE-74F53CBA9525}" type="presOf" srcId="{EA481ABF-480B-4C3D-BA2C-5389E55C27AE}" destId="{FC33B520-7B57-4094-A9EB-C4BDD0596FFD}" srcOrd="0" destOrd="0" presId="urn:microsoft.com/office/officeart/2005/8/layout/hierarchy3"/>
    <dgm:cxn modelId="{76B94E29-8AAD-48DB-9C2C-D1B79D36581B}" srcId="{826A7711-48DA-4494-97CC-A9CA9FD92631}" destId="{045A946C-668F-45FF-B022-D70B63D87AF8}" srcOrd="1" destOrd="0" parTransId="{51624632-F585-4A96-AE67-3CB55522481C}" sibTransId="{4E5C6A25-E334-4852-9A3F-EE6400391063}"/>
    <dgm:cxn modelId="{7F4006EE-116F-4007-8866-2928C51DD6AA}" type="presOf" srcId="{51624632-F585-4A96-AE67-3CB55522481C}" destId="{CE6660E9-3382-4561-97B2-64A812E82930}" srcOrd="0" destOrd="0" presId="urn:microsoft.com/office/officeart/2005/8/layout/hierarchy3"/>
    <dgm:cxn modelId="{51EB5348-FB0F-4A64-89A0-A259C3715C45}" type="presOf" srcId="{3643D1B4-38C2-455A-9E23-13E7F37A071B}" destId="{9DCCC593-D8B7-44BC-90C3-8861B7CC4122}" srcOrd="0" destOrd="0" presId="urn:microsoft.com/office/officeart/2005/8/layout/hierarchy3"/>
    <dgm:cxn modelId="{137183A1-DBAB-4CE2-BC0D-75B5B491214A}" srcId="{3643D1B4-38C2-455A-9E23-13E7F37A071B}" destId="{826A7711-48DA-4494-97CC-A9CA9FD92631}" srcOrd="1" destOrd="0" parTransId="{3D181930-FB30-45FF-B905-59F9C3DB4C7E}" sibTransId="{83410676-F420-40B3-B242-A14CE47F3EAF}"/>
    <dgm:cxn modelId="{9763082A-DA4F-4AE0-944E-48C38544DF85}" srcId="{EA481ABF-480B-4C3D-BA2C-5389E55C27AE}" destId="{C6FD0933-E591-4CD9-8AE1-6E8BA13E7B46}" srcOrd="1" destOrd="0" parTransId="{7CAD1690-4651-4B65-8FB6-BA2B2DDBB56A}" sibTransId="{6DAAA8BC-69A5-48A8-B4C9-A8E604C5DF58}"/>
    <dgm:cxn modelId="{08795CB7-60BD-4ED8-8C30-E00231281BAB}" type="presOf" srcId="{EA481ABF-480B-4C3D-BA2C-5389E55C27AE}" destId="{0BAF50B4-7D4D-4989-A5EF-E11586B9F53A}" srcOrd="1" destOrd="0" presId="urn:microsoft.com/office/officeart/2005/8/layout/hierarchy3"/>
    <dgm:cxn modelId="{A080AD47-5D92-4B12-8E1D-33CF2C6BFEEE}" srcId="{826A7711-48DA-4494-97CC-A9CA9FD92631}" destId="{4A750D47-5458-4D50-A3D4-F3BB926BBAE1}" srcOrd="0" destOrd="0" parTransId="{EAC47D73-D234-40D0-B9F8-8120B074CA56}" sibTransId="{A17ABB8C-9686-4075-AB30-AEA8D0436253}"/>
    <dgm:cxn modelId="{8D9E573C-A367-4C92-BBDE-CC38EF6564BC}" type="presOf" srcId="{BB99367C-CE4A-43D4-9DEB-DD6AAEF5E8C3}" destId="{E9280955-86AA-4669-B5F0-F9BB8994C91F}" srcOrd="0" destOrd="0" presId="urn:microsoft.com/office/officeart/2005/8/layout/hierarchy3"/>
    <dgm:cxn modelId="{71602F88-EC1F-4B1A-955F-0F00D25D9E28}" type="presOf" srcId="{EAC47D73-D234-40D0-B9F8-8120B074CA56}" destId="{0AB8C77C-C76D-400F-842F-74E748833EB5}" srcOrd="0" destOrd="0" presId="urn:microsoft.com/office/officeart/2005/8/layout/hierarchy3"/>
    <dgm:cxn modelId="{4B9BB66E-4A97-44B0-808E-E119618171DF}" type="presParOf" srcId="{9DCCC593-D8B7-44BC-90C3-8861B7CC4122}" destId="{98D85825-16C7-452A-8C03-B7687B5643FF}" srcOrd="0" destOrd="0" presId="urn:microsoft.com/office/officeart/2005/8/layout/hierarchy3"/>
    <dgm:cxn modelId="{A04831DA-68C5-4648-AB06-A4ED3C1AB46E}" type="presParOf" srcId="{98D85825-16C7-452A-8C03-B7687B5643FF}" destId="{AD01EF64-483A-4A33-B300-E8EF465B7E4E}" srcOrd="0" destOrd="0" presId="urn:microsoft.com/office/officeart/2005/8/layout/hierarchy3"/>
    <dgm:cxn modelId="{0F9ACC35-2580-4973-AFB8-223EF71AF2B2}" type="presParOf" srcId="{AD01EF64-483A-4A33-B300-E8EF465B7E4E}" destId="{FC33B520-7B57-4094-A9EB-C4BDD0596FFD}" srcOrd="0" destOrd="0" presId="urn:microsoft.com/office/officeart/2005/8/layout/hierarchy3"/>
    <dgm:cxn modelId="{41A92680-432D-4370-82F8-9B0E24915CAF}" type="presParOf" srcId="{AD01EF64-483A-4A33-B300-E8EF465B7E4E}" destId="{0BAF50B4-7D4D-4989-A5EF-E11586B9F53A}" srcOrd="1" destOrd="0" presId="urn:microsoft.com/office/officeart/2005/8/layout/hierarchy3"/>
    <dgm:cxn modelId="{B934D185-1ACD-450A-809F-034EDB8BA865}" type="presParOf" srcId="{98D85825-16C7-452A-8C03-B7687B5643FF}" destId="{2D05AF75-D58C-4F3C-8BC7-62ECB4488BFE}" srcOrd="1" destOrd="0" presId="urn:microsoft.com/office/officeart/2005/8/layout/hierarchy3"/>
    <dgm:cxn modelId="{77F0A528-BAA2-464D-A038-89DAC9FD781A}" type="presParOf" srcId="{2D05AF75-D58C-4F3C-8BC7-62ECB4488BFE}" destId="{E9280955-86AA-4669-B5F0-F9BB8994C91F}" srcOrd="0" destOrd="0" presId="urn:microsoft.com/office/officeart/2005/8/layout/hierarchy3"/>
    <dgm:cxn modelId="{67CF0853-A6CC-49D4-983A-856466213910}" type="presParOf" srcId="{2D05AF75-D58C-4F3C-8BC7-62ECB4488BFE}" destId="{30B944A4-C388-48E6-A03C-5E69888C9E38}" srcOrd="1" destOrd="0" presId="urn:microsoft.com/office/officeart/2005/8/layout/hierarchy3"/>
    <dgm:cxn modelId="{B6C2811D-ACC4-45BD-8CD4-92AD2EABD2C4}" type="presParOf" srcId="{2D05AF75-D58C-4F3C-8BC7-62ECB4488BFE}" destId="{1E3E3359-FC2A-4B17-8598-B35E28EDC2A8}" srcOrd="2" destOrd="0" presId="urn:microsoft.com/office/officeart/2005/8/layout/hierarchy3"/>
    <dgm:cxn modelId="{7B99D0F3-73B0-4E99-90E2-C2933400C37A}" type="presParOf" srcId="{2D05AF75-D58C-4F3C-8BC7-62ECB4488BFE}" destId="{20B2F7C9-F333-4CBC-95DF-F703414B3DCE}" srcOrd="3" destOrd="0" presId="urn:microsoft.com/office/officeart/2005/8/layout/hierarchy3"/>
    <dgm:cxn modelId="{4FF8685A-FE62-40BB-A3E8-908909111990}" type="presParOf" srcId="{9DCCC593-D8B7-44BC-90C3-8861B7CC4122}" destId="{7B16A08B-7D45-45D9-8D88-421029DFAB0D}" srcOrd="1" destOrd="0" presId="urn:microsoft.com/office/officeart/2005/8/layout/hierarchy3"/>
    <dgm:cxn modelId="{8E22682F-8621-4559-B885-942F6E9A0098}" type="presParOf" srcId="{7B16A08B-7D45-45D9-8D88-421029DFAB0D}" destId="{FC66A9C6-A132-413F-B1A0-2F5A85EA5479}" srcOrd="0" destOrd="0" presId="urn:microsoft.com/office/officeart/2005/8/layout/hierarchy3"/>
    <dgm:cxn modelId="{0089AA63-E6A3-4AAA-A8C8-D2D8639A8CB9}" type="presParOf" srcId="{FC66A9C6-A132-413F-B1A0-2F5A85EA5479}" destId="{DBC330B5-221C-4399-91FC-C5E16B4174C0}" srcOrd="0" destOrd="0" presId="urn:microsoft.com/office/officeart/2005/8/layout/hierarchy3"/>
    <dgm:cxn modelId="{94740D31-49EB-4E4A-BC73-760B8F3DDE57}" type="presParOf" srcId="{FC66A9C6-A132-413F-B1A0-2F5A85EA5479}" destId="{34A091CA-E875-4B65-9856-7D91F26B4A62}" srcOrd="1" destOrd="0" presId="urn:microsoft.com/office/officeart/2005/8/layout/hierarchy3"/>
    <dgm:cxn modelId="{F465258A-E461-4113-8857-A36825EEB3B5}" type="presParOf" srcId="{7B16A08B-7D45-45D9-8D88-421029DFAB0D}" destId="{6982A98D-E2FB-4383-B9C2-2ABA4D1DA835}" srcOrd="1" destOrd="0" presId="urn:microsoft.com/office/officeart/2005/8/layout/hierarchy3"/>
    <dgm:cxn modelId="{1770BC9B-D8EE-4EEC-B1E1-293B48722E58}" type="presParOf" srcId="{6982A98D-E2FB-4383-B9C2-2ABA4D1DA835}" destId="{0AB8C77C-C76D-400F-842F-74E748833EB5}" srcOrd="0" destOrd="0" presId="urn:microsoft.com/office/officeart/2005/8/layout/hierarchy3"/>
    <dgm:cxn modelId="{F013A619-96F2-4ECE-A350-072D383907A0}" type="presParOf" srcId="{6982A98D-E2FB-4383-B9C2-2ABA4D1DA835}" destId="{5DA59C5C-2C26-47ED-B5FD-EE254652DF50}" srcOrd="1" destOrd="0" presId="urn:microsoft.com/office/officeart/2005/8/layout/hierarchy3"/>
    <dgm:cxn modelId="{719D8C34-73E2-471E-8F24-01C53A510837}" type="presParOf" srcId="{6982A98D-E2FB-4383-B9C2-2ABA4D1DA835}" destId="{CE6660E9-3382-4561-97B2-64A812E82930}" srcOrd="2" destOrd="0" presId="urn:microsoft.com/office/officeart/2005/8/layout/hierarchy3"/>
    <dgm:cxn modelId="{A174A701-1F3D-4215-8FB8-FE1C78DCB2F2}" type="presParOf" srcId="{6982A98D-E2FB-4383-B9C2-2ABA4D1DA835}" destId="{2804651E-5F61-4FBD-A775-6CA1328FF68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D6ED887-8B32-462E-9942-88C6B801DA6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85846B-3052-4E7A-9311-CF7F599398CE}">
      <dgm:prSet phldrT="[Text]" custT="1"/>
      <dgm:spPr/>
      <dgm:t>
        <a:bodyPr/>
        <a:lstStyle/>
        <a:p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PBL provides the opportunities for workers to acquire job competences specially for SBCRs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1DACFE-B578-4264-B7F6-C978F15EFFE5}" type="parTrans" cxnId="{B5F3BA40-2100-4714-BB16-51C0F83DD6F5}">
      <dgm:prSet/>
      <dgm:spPr/>
      <dgm:t>
        <a:bodyPr/>
        <a:lstStyle/>
        <a:p>
          <a:endParaRPr lang="en-US"/>
        </a:p>
      </dgm:t>
    </dgm:pt>
    <dgm:pt modelId="{79498DDF-EA11-4EA1-82CA-9A956C90227A}" type="sibTrans" cxnId="{B5F3BA40-2100-4714-BB16-51C0F83DD6F5}">
      <dgm:prSet/>
      <dgm:spPr/>
      <dgm:t>
        <a:bodyPr/>
        <a:lstStyle/>
        <a:p>
          <a:endParaRPr lang="en-US"/>
        </a:p>
      </dgm:t>
    </dgm:pt>
    <dgm:pt modelId="{AD864DE2-EECE-4051-B271-15F48A873D9F}">
      <dgm:prSet phldrT="[Text]"/>
      <dgm:spPr/>
      <dgm:t>
        <a:bodyPr/>
        <a:lstStyle/>
        <a:p>
          <a:endParaRPr lang="en-US" dirty="0"/>
        </a:p>
      </dgm:t>
    </dgm:pt>
    <dgm:pt modelId="{03DF8462-039A-4CB0-B6BC-C1B1C3B64059}" type="parTrans" cxnId="{CB2A14C6-B4E8-4822-98A6-692CEEC9FA98}">
      <dgm:prSet/>
      <dgm:spPr/>
      <dgm:t>
        <a:bodyPr/>
        <a:lstStyle/>
        <a:p>
          <a:endParaRPr lang="en-US"/>
        </a:p>
      </dgm:t>
    </dgm:pt>
    <dgm:pt modelId="{9EF5454A-2800-492E-B635-CC1294A26D9A}" type="sibTrans" cxnId="{CB2A14C6-B4E8-4822-98A6-692CEEC9FA98}">
      <dgm:prSet/>
      <dgm:spPr/>
      <dgm:t>
        <a:bodyPr/>
        <a:lstStyle/>
        <a:p>
          <a:endParaRPr lang="en-US"/>
        </a:p>
      </dgm:t>
    </dgm:pt>
    <dgm:pt modelId="{02727807-6DD5-470B-A8FA-919CF68B444E}">
      <dgm:prSet phldrT="[Text]" custT="1"/>
      <dgm:spPr/>
      <dgm:t>
        <a:bodyPr/>
        <a:lstStyle/>
        <a:p>
          <a:r>
            <a: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There are demands of update knowledge and efficient pedagogies</a:t>
          </a:r>
          <a:endParaRPr lang="en-US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E59969-FA89-4769-A231-DAAC88C19EC7}" type="parTrans" cxnId="{40F22E1E-5A32-4DA0-B611-3DB07F5FAA68}">
      <dgm:prSet/>
      <dgm:spPr/>
      <dgm:t>
        <a:bodyPr/>
        <a:lstStyle/>
        <a:p>
          <a:endParaRPr lang="en-US"/>
        </a:p>
      </dgm:t>
    </dgm:pt>
    <dgm:pt modelId="{4797CA44-E790-4260-A470-960327189867}" type="sibTrans" cxnId="{40F22E1E-5A32-4DA0-B611-3DB07F5FAA68}">
      <dgm:prSet/>
      <dgm:spPr/>
      <dgm:t>
        <a:bodyPr/>
        <a:lstStyle/>
        <a:p>
          <a:endParaRPr lang="en-US"/>
        </a:p>
      </dgm:t>
    </dgm:pt>
    <dgm:pt modelId="{A45A9EB3-7363-47CD-B091-D4F46B88DA0B}" type="pres">
      <dgm:prSet presAssocID="{8D6ED887-8B32-462E-9942-88C6B801DA6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BDDEA5-8953-4D7A-B9C6-4EBF02C2AB84}" type="pres">
      <dgm:prSet presAssocID="{B985846B-3052-4E7A-9311-CF7F599398CE}" presName="parentText" presStyleLbl="node1" presStyleIdx="0" presStyleCnt="2" custAng="0" custScaleY="84373" custLinFactNeighborY="-1236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CFE622-A5E6-4FC1-8807-E41C9EA70430}" type="pres">
      <dgm:prSet presAssocID="{B985846B-3052-4E7A-9311-CF7F599398C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836954-029C-478F-B0C2-725DADDF17D6}" type="pres">
      <dgm:prSet presAssocID="{02727807-6DD5-470B-A8FA-919CF68B444E}" presName="parentText" presStyleLbl="node1" presStyleIdx="1" presStyleCnt="2" custScaleY="97515" custLinFactY="-15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4A671FA-7BA5-43D2-BAD5-1183875A6509}" type="presOf" srcId="{AD864DE2-EECE-4051-B271-15F48A873D9F}" destId="{A7CFE622-A5E6-4FC1-8807-E41C9EA70430}" srcOrd="0" destOrd="0" presId="urn:microsoft.com/office/officeart/2005/8/layout/vList2"/>
    <dgm:cxn modelId="{183742C3-C5EC-44F0-A274-D9D974CC39DD}" type="presOf" srcId="{B985846B-3052-4E7A-9311-CF7F599398CE}" destId="{FCBDDEA5-8953-4D7A-B9C6-4EBF02C2AB84}" srcOrd="0" destOrd="0" presId="urn:microsoft.com/office/officeart/2005/8/layout/vList2"/>
    <dgm:cxn modelId="{5D342CEA-4C56-41AD-8DF4-4E326F567975}" type="presOf" srcId="{8D6ED887-8B32-462E-9942-88C6B801DA63}" destId="{A45A9EB3-7363-47CD-B091-D4F46B88DA0B}" srcOrd="0" destOrd="0" presId="urn:microsoft.com/office/officeart/2005/8/layout/vList2"/>
    <dgm:cxn modelId="{B5F3BA40-2100-4714-BB16-51C0F83DD6F5}" srcId="{8D6ED887-8B32-462E-9942-88C6B801DA63}" destId="{B985846B-3052-4E7A-9311-CF7F599398CE}" srcOrd="0" destOrd="0" parTransId="{081DACFE-B578-4264-B7F6-C978F15EFFE5}" sibTransId="{79498DDF-EA11-4EA1-82CA-9A956C90227A}"/>
    <dgm:cxn modelId="{208A54C9-E1B6-48EB-9F6A-B364079FBA6C}" type="presOf" srcId="{02727807-6DD5-470B-A8FA-919CF68B444E}" destId="{9A836954-029C-478F-B0C2-725DADDF17D6}" srcOrd="0" destOrd="0" presId="urn:microsoft.com/office/officeart/2005/8/layout/vList2"/>
    <dgm:cxn modelId="{CB2A14C6-B4E8-4822-98A6-692CEEC9FA98}" srcId="{B985846B-3052-4E7A-9311-CF7F599398CE}" destId="{AD864DE2-EECE-4051-B271-15F48A873D9F}" srcOrd="0" destOrd="0" parTransId="{03DF8462-039A-4CB0-B6BC-C1B1C3B64059}" sibTransId="{9EF5454A-2800-492E-B635-CC1294A26D9A}"/>
    <dgm:cxn modelId="{40F22E1E-5A32-4DA0-B611-3DB07F5FAA68}" srcId="{8D6ED887-8B32-462E-9942-88C6B801DA63}" destId="{02727807-6DD5-470B-A8FA-919CF68B444E}" srcOrd="1" destOrd="0" parTransId="{9DE59969-FA89-4769-A231-DAAC88C19EC7}" sibTransId="{4797CA44-E790-4260-A470-960327189867}"/>
    <dgm:cxn modelId="{ECA54ACF-1029-4B95-972A-68BC034D621F}" type="presParOf" srcId="{A45A9EB3-7363-47CD-B091-D4F46B88DA0B}" destId="{FCBDDEA5-8953-4D7A-B9C6-4EBF02C2AB84}" srcOrd="0" destOrd="0" presId="urn:microsoft.com/office/officeart/2005/8/layout/vList2"/>
    <dgm:cxn modelId="{D332293D-291E-4CBD-BA54-9EE3BBB66B70}" type="presParOf" srcId="{A45A9EB3-7363-47CD-B091-D4F46B88DA0B}" destId="{A7CFE622-A5E6-4FC1-8807-E41C9EA70430}" srcOrd="1" destOrd="0" presId="urn:microsoft.com/office/officeart/2005/8/layout/vList2"/>
    <dgm:cxn modelId="{FAAA9453-FF53-44A9-9D71-3C0F4FD1A646}" type="presParOf" srcId="{A45A9EB3-7363-47CD-B091-D4F46B88DA0B}" destId="{9A836954-029C-478F-B0C2-725DADDF17D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0A07B92-F888-4751-B59F-A2C0AE1C6057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AEB837-2B60-4831-B284-49E23C37CAC9}">
      <dgm:prSet phldrT="[Text]"/>
      <dgm:spPr/>
      <dgm:t>
        <a:bodyPr/>
        <a:lstStyle/>
        <a:p>
          <a:r>
            <a:rPr lang="en-US" dirty="0" smtClean="0"/>
            <a:t>1.</a:t>
          </a:r>
          <a:endParaRPr lang="en-US" dirty="0"/>
        </a:p>
      </dgm:t>
    </dgm:pt>
    <dgm:pt modelId="{7649EF4D-B208-4879-A156-DB3B0D2A238B}" type="parTrans" cxnId="{564992C8-445F-4C59-A59C-467B89D0E080}">
      <dgm:prSet/>
      <dgm:spPr/>
      <dgm:t>
        <a:bodyPr/>
        <a:lstStyle/>
        <a:p>
          <a:endParaRPr lang="en-US"/>
        </a:p>
      </dgm:t>
    </dgm:pt>
    <dgm:pt modelId="{09C85B00-402D-4D4F-B32D-B38E585FB352}" type="sibTrans" cxnId="{564992C8-445F-4C59-A59C-467B89D0E080}">
      <dgm:prSet/>
      <dgm:spPr/>
      <dgm:t>
        <a:bodyPr/>
        <a:lstStyle/>
        <a:p>
          <a:endParaRPr lang="en-US"/>
        </a:p>
      </dgm:t>
    </dgm:pt>
    <dgm:pt modelId="{CA27C78F-AF05-40B4-BCC1-083F6586111F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Better communications between stakeholders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76E9CCE6-5F82-4BE1-92D7-3451FFB6CAAC}" type="parTrans" cxnId="{A50B36B6-9067-40CC-B7FD-39E26F0C4945}">
      <dgm:prSet/>
      <dgm:spPr/>
      <dgm:t>
        <a:bodyPr/>
        <a:lstStyle/>
        <a:p>
          <a:endParaRPr lang="en-US"/>
        </a:p>
      </dgm:t>
    </dgm:pt>
    <dgm:pt modelId="{44E13E48-877C-465D-87C3-1ECE39472D81}" type="sibTrans" cxnId="{A50B36B6-9067-40CC-B7FD-39E26F0C4945}">
      <dgm:prSet/>
      <dgm:spPr/>
      <dgm:t>
        <a:bodyPr/>
        <a:lstStyle/>
        <a:p>
          <a:endParaRPr lang="en-US"/>
        </a:p>
      </dgm:t>
    </dgm:pt>
    <dgm:pt modelId="{0E0B00A1-96AE-4B2F-B8E7-066EB6B23675}">
      <dgm:prSet phldrT="[Text]"/>
      <dgm:spPr/>
      <dgm:t>
        <a:bodyPr/>
        <a:lstStyle/>
        <a:p>
          <a:r>
            <a:rPr lang="en-US" dirty="0" smtClean="0"/>
            <a:t>2.</a:t>
          </a:r>
          <a:endParaRPr lang="en-US" dirty="0"/>
        </a:p>
      </dgm:t>
    </dgm:pt>
    <dgm:pt modelId="{62C82C17-574A-4F23-9A4B-C51C1353536A}" type="parTrans" cxnId="{5C778387-1486-4393-86A9-8BD8700F08F8}">
      <dgm:prSet/>
      <dgm:spPr/>
      <dgm:t>
        <a:bodyPr/>
        <a:lstStyle/>
        <a:p>
          <a:endParaRPr lang="en-US"/>
        </a:p>
      </dgm:t>
    </dgm:pt>
    <dgm:pt modelId="{14604A60-C993-4606-8CBB-E847515F6B73}" type="sibTrans" cxnId="{5C778387-1486-4393-86A9-8BD8700F08F8}">
      <dgm:prSet/>
      <dgm:spPr/>
      <dgm:t>
        <a:bodyPr/>
        <a:lstStyle/>
        <a:p>
          <a:endParaRPr lang="en-US"/>
        </a:p>
      </dgm:t>
    </dgm:pt>
    <dgm:pt modelId="{DF4FD5AC-9613-47F1-A981-8392B6A90619}">
      <dgm:prSet phldrT="[Text]" custT="1"/>
      <dgm:spPr/>
      <dgm:t>
        <a:bodyPr/>
        <a:lstStyle/>
        <a:p>
          <a:r>
            <a:rPr lang="en-US" sz="1800" dirty="0" smtClean="0">
              <a:latin typeface="Times New Roman" pitchFamily="18" charset="0"/>
              <a:cs typeface="Times New Roman" pitchFamily="18" charset="0"/>
            </a:rPr>
            <a:t>Listen to the voices of workers/learners</a:t>
          </a:r>
          <a:endParaRPr lang="en-US" sz="1800" dirty="0">
            <a:latin typeface="Times New Roman" pitchFamily="18" charset="0"/>
            <a:cs typeface="Times New Roman" pitchFamily="18" charset="0"/>
          </a:endParaRPr>
        </a:p>
      </dgm:t>
    </dgm:pt>
    <dgm:pt modelId="{2AC0F674-72B1-4087-BCBC-D640408C1EDC}" type="parTrans" cxnId="{E6FF01D8-AA7C-4979-82FF-F5085085E78D}">
      <dgm:prSet/>
      <dgm:spPr/>
      <dgm:t>
        <a:bodyPr/>
        <a:lstStyle/>
        <a:p>
          <a:endParaRPr lang="en-US"/>
        </a:p>
      </dgm:t>
    </dgm:pt>
    <dgm:pt modelId="{20FE0C1B-54B0-4B1E-A7C5-283B1CA335D8}" type="sibTrans" cxnId="{E6FF01D8-AA7C-4979-82FF-F5085085E78D}">
      <dgm:prSet/>
      <dgm:spPr/>
      <dgm:t>
        <a:bodyPr/>
        <a:lstStyle/>
        <a:p>
          <a:endParaRPr lang="en-US"/>
        </a:p>
      </dgm:t>
    </dgm:pt>
    <dgm:pt modelId="{C08D1C22-0DC0-44E5-9407-0F4BD89345D3}">
      <dgm:prSet phldrT="[Text]"/>
      <dgm:spPr/>
      <dgm:t>
        <a:bodyPr/>
        <a:lstStyle/>
        <a:p>
          <a:r>
            <a:rPr lang="en-US" dirty="0" smtClean="0"/>
            <a:t>3.</a:t>
          </a:r>
          <a:endParaRPr lang="en-US" dirty="0"/>
        </a:p>
      </dgm:t>
    </dgm:pt>
    <dgm:pt modelId="{65BF2618-4EC8-4560-9195-F11E6A0CAA5A}" type="parTrans" cxnId="{7F9D659D-AE17-4DF8-AD7F-AB740C74B0C5}">
      <dgm:prSet/>
      <dgm:spPr/>
      <dgm:t>
        <a:bodyPr/>
        <a:lstStyle/>
        <a:p>
          <a:endParaRPr lang="en-US"/>
        </a:p>
      </dgm:t>
    </dgm:pt>
    <dgm:pt modelId="{D2D63674-A9E2-4E5F-B81D-D1356CFFA013}" type="sibTrans" cxnId="{7F9D659D-AE17-4DF8-AD7F-AB740C74B0C5}">
      <dgm:prSet/>
      <dgm:spPr/>
      <dgm:t>
        <a:bodyPr/>
        <a:lstStyle/>
        <a:p>
          <a:endParaRPr lang="en-US"/>
        </a:p>
      </dgm:t>
    </dgm:pt>
    <dgm:pt modelId="{D550E167-9C8F-4CAF-A6A1-83D11D5D17D9}">
      <dgm:prSet phldrT="[Text]" custT="1"/>
      <dgm:spPr/>
      <dgm:t>
        <a:bodyPr/>
        <a:lstStyle/>
        <a:p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Considerations of the enabling and constraining factors from the three extra-individual arrangements of practice architectures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12CF0566-1C8A-4358-B9B8-ECD1B49F6E08}" type="parTrans" cxnId="{B458487C-CF89-4738-AE2D-E38B5234DE7F}">
      <dgm:prSet/>
      <dgm:spPr/>
      <dgm:t>
        <a:bodyPr/>
        <a:lstStyle/>
        <a:p>
          <a:endParaRPr lang="en-US"/>
        </a:p>
      </dgm:t>
    </dgm:pt>
    <dgm:pt modelId="{62C4DBE7-CDAD-4CEE-8588-5717E4C5FAC8}" type="sibTrans" cxnId="{B458487C-CF89-4738-AE2D-E38B5234DE7F}">
      <dgm:prSet/>
      <dgm:spPr/>
      <dgm:t>
        <a:bodyPr/>
        <a:lstStyle/>
        <a:p>
          <a:endParaRPr lang="en-US"/>
        </a:p>
      </dgm:t>
    </dgm:pt>
    <dgm:pt modelId="{CE08567A-8B53-4469-80D1-29FD5FBAEE38}" type="pres">
      <dgm:prSet presAssocID="{40A07B92-F888-4751-B59F-A2C0AE1C605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4DBD63-987F-49AE-9F62-0EB0AF8FB4F7}" type="pres">
      <dgm:prSet presAssocID="{77AEB837-2B60-4831-B284-49E23C37CAC9}" presName="composite" presStyleCnt="0"/>
      <dgm:spPr/>
    </dgm:pt>
    <dgm:pt modelId="{DC4219A1-029D-4BE4-895A-6EFCB6C22060}" type="pres">
      <dgm:prSet presAssocID="{77AEB837-2B60-4831-B284-49E23C37CAC9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FAE47D-F79F-4E02-8F9A-D08EC8A4EF3D}" type="pres">
      <dgm:prSet presAssocID="{77AEB837-2B60-4831-B284-49E23C37CAC9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18811E-481D-4F1B-ACD5-35C64BBC8510}" type="pres">
      <dgm:prSet presAssocID="{09C85B00-402D-4D4F-B32D-B38E585FB352}" presName="sp" presStyleCnt="0"/>
      <dgm:spPr/>
    </dgm:pt>
    <dgm:pt modelId="{19E1E6C5-9253-40F1-B779-D4756922C46B}" type="pres">
      <dgm:prSet presAssocID="{0E0B00A1-96AE-4B2F-B8E7-066EB6B23675}" presName="composite" presStyleCnt="0"/>
      <dgm:spPr/>
    </dgm:pt>
    <dgm:pt modelId="{613DEA6F-F5FE-492F-8633-04FC6C086606}" type="pres">
      <dgm:prSet presAssocID="{0E0B00A1-96AE-4B2F-B8E7-066EB6B2367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FA88E9-ABCD-4752-86F9-B10139BF3A13}" type="pres">
      <dgm:prSet presAssocID="{0E0B00A1-96AE-4B2F-B8E7-066EB6B2367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8AF5C2-32D7-4699-8042-FB3D2B53A118}" type="pres">
      <dgm:prSet presAssocID="{14604A60-C993-4606-8CBB-E847515F6B73}" presName="sp" presStyleCnt="0"/>
      <dgm:spPr/>
    </dgm:pt>
    <dgm:pt modelId="{F6FEC2DA-1E2F-4E9E-86B0-25216C816017}" type="pres">
      <dgm:prSet presAssocID="{C08D1C22-0DC0-44E5-9407-0F4BD89345D3}" presName="composite" presStyleCnt="0"/>
      <dgm:spPr/>
    </dgm:pt>
    <dgm:pt modelId="{63AAF934-59D1-43B1-B7F7-6970CCBDED9D}" type="pres">
      <dgm:prSet presAssocID="{C08D1C22-0DC0-44E5-9407-0F4BD89345D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F77275-033C-4EAC-A842-53C500118AD7}" type="pres">
      <dgm:prSet presAssocID="{C08D1C22-0DC0-44E5-9407-0F4BD89345D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778387-1486-4393-86A9-8BD8700F08F8}" srcId="{40A07B92-F888-4751-B59F-A2C0AE1C6057}" destId="{0E0B00A1-96AE-4B2F-B8E7-066EB6B23675}" srcOrd="1" destOrd="0" parTransId="{62C82C17-574A-4F23-9A4B-C51C1353536A}" sibTransId="{14604A60-C993-4606-8CBB-E847515F6B73}"/>
    <dgm:cxn modelId="{A50B36B6-9067-40CC-B7FD-39E26F0C4945}" srcId="{77AEB837-2B60-4831-B284-49E23C37CAC9}" destId="{CA27C78F-AF05-40B4-BCC1-083F6586111F}" srcOrd="0" destOrd="0" parTransId="{76E9CCE6-5F82-4BE1-92D7-3451FFB6CAAC}" sibTransId="{44E13E48-877C-465D-87C3-1ECE39472D81}"/>
    <dgm:cxn modelId="{26A3FD4C-7F72-4496-838B-240B63FE7E1D}" type="presOf" srcId="{C08D1C22-0DC0-44E5-9407-0F4BD89345D3}" destId="{63AAF934-59D1-43B1-B7F7-6970CCBDED9D}" srcOrd="0" destOrd="0" presId="urn:microsoft.com/office/officeart/2005/8/layout/chevron2"/>
    <dgm:cxn modelId="{B458487C-CF89-4738-AE2D-E38B5234DE7F}" srcId="{C08D1C22-0DC0-44E5-9407-0F4BD89345D3}" destId="{D550E167-9C8F-4CAF-A6A1-83D11D5D17D9}" srcOrd="0" destOrd="0" parTransId="{12CF0566-1C8A-4358-B9B8-ECD1B49F6E08}" sibTransId="{62C4DBE7-CDAD-4CEE-8588-5717E4C5FAC8}"/>
    <dgm:cxn modelId="{78FA7CE2-98BA-43C4-B021-23AE4742A412}" type="presOf" srcId="{D550E167-9C8F-4CAF-A6A1-83D11D5D17D9}" destId="{0AF77275-033C-4EAC-A842-53C500118AD7}" srcOrd="0" destOrd="0" presId="urn:microsoft.com/office/officeart/2005/8/layout/chevron2"/>
    <dgm:cxn modelId="{68626440-BF15-43B0-952F-FFD020E6407D}" type="presOf" srcId="{CA27C78F-AF05-40B4-BCC1-083F6586111F}" destId="{C1FAE47D-F79F-4E02-8F9A-D08EC8A4EF3D}" srcOrd="0" destOrd="0" presId="urn:microsoft.com/office/officeart/2005/8/layout/chevron2"/>
    <dgm:cxn modelId="{564992C8-445F-4C59-A59C-467B89D0E080}" srcId="{40A07B92-F888-4751-B59F-A2C0AE1C6057}" destId="{77AEB837-2B60-4831-B284-49E23C37CAC9}" srcOrd="0" destOrd="0" parTransId="{7649EF4D-B208-4879-A156-DB3B0D2A238B}" sibTransId="{09C85B00-402D-4D4F-B32D-B38E585FB352}"/>
    <dgm:cxn modelId="{F5A71F8B-D65E-4BEE-B2B4-38651977987C}" type="presOf" srcId="{77AEB837-2B60-4831-B284-49E23C37CAC9}" destId="{DC4219A1-029D-4BE4-895A-6EFCB6C22060}" srcOrd="0" destOrd="0" presId="urn:microsoft.com/office/officeart/2005/8/layout/chevron2"/>
    <dgm:cxn modelId="{58A8041F-3422-4642-81C1-660B1CD33F46}" type="presOf" srcId="{DF4FD5AC-9613-47F1-A981-8392B6A90619}" destId="{A6FA88E9-ABCD-4752-86F9-B10139BF3A13}" srcOrd="0" destOrd="0" presId="urn:microsoft.com/office/officeart/2005/8/layout/chevron2"/>
    <dgm:cxn modelId="{2262FB4B-F41E-4AC9-9A2E-AA1A0B5A1E06}" type="presOf" srcId="{0E0B00A1-96AE-4B2F-B8E7-066EB6B23675}" destId="{613DEA6F-F5FE-492F-8633-04FC6C086606}" srcOrd="0" destOrd="0" presId="urn:microsoft.com/office/officeart/2005/8/layout/chevron2"/>
    <dgm:cxn modelId="{E68DD1B9-40DC-4C2D-8782-089ED6CC8B45}" type="presOf" srcId="{40A07B92-F888-4751-B59F-A2C0AE1C6057}" destId="{CE08567A-8B53-4469-80D1-29FD5FBAEE38}" srcOrd="0" destOrd="0" presId="urn:microsoft.com/office/officeart/2005/8/layout/chevron2"/>
    <dgm:cxn modelId="{E6FF01D8-AA7C-4979-82FF-F5085085E78D}" srcId="{0E0B00A1-96AE-4B2F-B8E7-066EB6B23675}" destId="{DF4FD5AC-9613-47F1-A981-8392B6A90619}" srcOrd="0" destOrd="0" parTransId="{2AC0F674-72B1-4087-BCBC-D640408C1EDC}" sibTransId="{20FE0C1B-54B0-4B1E-A7C5-283B1CA335D8}"/>
    <dgm:cxn modelId="{7F9D659D-AE17-4DF8-AD7F-AB740C74B0C5}" srcId="{40A07B92-F888-4751-B59F-A2C0AE1C6057}" destId="{C08D1C22-0DC0-44E5-9407-0F4BD89345D3}" srcOrd="2" destOrd="0" parTransId="{65BF2618-4EC8-4560-9195-F11E6A0CAA5A}" sibTransId="{D2D63674-A9E2-4E5F-B81D-D1356CFFA013}"/>
    <dgm:cxn modelId="{11A427C1-84FF-431A-81C0-38B1A96FF3DB}" type="presParOf" srcId="{CE08567A-8B53-4469-80D1-29FD5FBAEE38}" destId="{414DBD63-987F-49AE-9F62-0EB0AF8FB4F7}" srcOrd="0" destOrd="0" presId="urn:microsoft.com/office/officeart/2005/8/layout/chevron2"/>
    <dgm:cxn modelId="{81D71E88-6F8D-4FD2-B305-B524239C169F}" type="presParOf" srcId="{414DBD63-987F-49AE-9F62-0EB0AF8FB4F7}" destId="{DC4219A1-029D-4BE4-895A-6EFCB6C22060}" srcOrd="0" destOrd="0" presId="urn:microsoft.com/office/officeart/2005/8/layout/chevron2"/>
    <dgm:cxn modelId="{9B972840-6B8A-4562-A652-EB833B793F8F}" type="presParOf" srcId="{414DBD63-987F-49AE-9F62-0EB0AF8FB4F7}" destId="{C1FAE47D-F79F-4E02-8F9A-D08EC8A4EF3D}" srcOrd="1" destOrd="0" presId="urn:microsoft.com/office/officeart/2005/8/layout/chevron2"/>
    <dgm:cxn modelId="{5154E64B-F98E-4FB4-9D9B-BD029FF68DD6}" type="presParOf" srcId="{CE08567A-8B53-4469-80D1-29FD5FBAEE38}" destId="{C918811E-481D-4F1B-ACD5-35C64BBC8510}" srcOrd="1" destOrd="0" presId="urn:microsoft.com/office/officeart/2005/8/layout/chevron2"/>
    <dgm:cxn modelId="{2C9EAB2C-0035-46BF-8532-95E2C3412EFE}" type="presParOf" srcId="{CE08567A-8B53-4469-80D1-29FD5FBAEE38}" destId="{19E1E6C5-9253-40F1-B779-D4756922C46B}" srcOrd="2" destOrd="0" presId="urn:microsoft.com/office/officeart/2005/8/layout/chevron2"/>
    <dgm:cxn modelId="{10A7001E-4D0D-404D-8B67-B3DB2605A9D3}" type="presParOf" srcId="{19E1E6C5-9253-40F1-B779-D4756922C46B}" destId="{613DEA6F-F5FE-492F-8633-04FC6C086606}" srcOrd="0" destOrd="0" presId="urn:microsoft.com/office/officeart/2005/8/layout/chevron2"/>
    <dgm:cxn modelId="{DBB76C73-1825-4BC5-AD43-BF11DF7E04C3}" type="presParOf" srcId="{19E1E6C5-9253-40F1-B779-D4756922C46B}" destId="{A6FA88E9-ABCD-4752-86F9-B10139BF3A13}" srcOrd="1" destOrd="0" presId="urn:microsoft.com/office/officeart/2005/8/layout/chevron2"/>
    <dgm:cxn modelId="{1F747308-0E2E-4660-9C33-14C9621E0D11}" type="presParOf" srcId="{CE08567A-8B53-4469-80D1-29FD5FBAEE38}" destId="{D38AF5C2-32D7-4699-8042-FB3D2B53A118}" srcOrd="3" destOrd="0" presId="urn:microsoft.com/office/officeart/2005/8/layout/chevron2"/>
    <dgm:cxn modelId="{343D9D92-6DE3-4BE0-B24E-3C9DE2413F55}" type="presParOf" srcId="{CE08567A-8B53-4469-80D1-29FD5FBAEE38}" destId="{F6FEC2DA-1E2F-4E9E-86B0-25216C816017}" srcOrd="4" destOrd="0" presId="urn:microsoft.com/office/officeart/2005/8/layout/chevron2"/>
    <dgm:cxn modelId="{2F19A7AE-E58E-43B2-9965-40540C54209E}" type="presParOf" srcId="{F6FEC2DA-1E2F-4E9E-86B0-25216C816017}" destId="{63AAF934-59D1-43B1-B7F7-6970CCBDED9D}" srcOrd="0" destOrd="0" presId="urn:microsoft.com/office/officeart/2005/8/layout/chevron2"/>
    <dgm:cxn modelId="{4EF1F4A2-4635-4330-888C-8C92445034E2}" type="presParOf" srcId="{F6FEC2DA-1E2F-4E9E-86B0-25216C816017}" destId="{0AF77275-033C-4EAC-A842-53C500118AD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EEFABE-B355-4C03-A282-6F4EB4AC5BD4}">
      <dsp:nvSpPr>
        <dsp:cNvPr id="0" name=""/>
        <dsp:cNvSpPr/>
      </dsp:nvSpPr>
      <dsp:spPr>
        <a:xfrm>
          <a:off x="2438400" y="0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 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along psychological and situational perspectives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38400" y="241846"/>
        <a:ext cx="2932063" cy="1451073"/>
      </dsp:txXfrm>
    </dsp:sp>
    <dsp:sp modelId="{6340171A-4378-41EF-A4DC-F694A6C13D8B}">
      <dsp:nvSpPr>
        <dsp:cNvPr id="0" name=""/>
        <dsp:cNvSpPr/>
      </dsp:nvSpPr>
      <dsp:spPr>
        <a:xfrm>
          <a:off x="0" y="0"/>
          <a:ext cx="2438400" cy="11785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Workplace learning theories</a:t>
          </a:r>
          <a:endParaRPr lang="en-US" sz="2400" kern="1200" dirty="0"/>
        </a:p>
      </dsp:txBody>
      <dsp:txXfrm>
        <a:off x="57530" y="57530"/>
        <a:ext cx="2323340" cy="1063444"/>
      </dsp:txXfrm>
    </dsp:sp>
    <dsp:sp modelId="{44FF907B-CE6A-4C0A-A213-B0E579D99EC3}">
      <dsp:nvSpPr>
        <dsp:cNvPr id="0" name=""/>
        <dsp:cNvSpPr/>
      </dsp:nvSpPr>
      <dsp:spPr>
        <a:xfrm>
          <a:off x="2438400" y="1805613"/>
          <a:ext cx="3657600" cy="1934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three extra-individual arrangements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38400" y="2047459"/>
        <a:ext cx="2932063" cy="1451073"/>
      </dsp:txXfrm>
    </dsp:sp>
    <dsp:sp modelId="{3BE6D424-4638-488D-8BC0-0D0D871A0942}">
      <dsp:nvSpPr>
        <dsp:cNvPr id="0" name=""/>
        <dsp:cNvSpPr/>
      </dsp:nvSpPr>
      <dsp:spPr>
        <a:xfrm>
          <a:off x="0" y="1787552"/>
          <a:ext cx="2438400" cy="12659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Practice architectures</a:t>
          </a:r>
          <a:endParaRPr lang="en-US" sz="2400" kern="1200" dirty="0"/>
        </a:p>
      </dsp:txBody>
      <dsp:txXfrm>
        <a:off x="61800" y="1849352"/>
        <a:ext cx="2314800" cy="11423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0B55A8-B6C2-4921-8323-FBE83B738AB6}">
      <dsp:nvSpPr>
        <dsp:cNvPr id="0" name=""/>
        <dsp:cNvSpPr/>
      </dsp:nvSpPr>
      <dsp:spPr>
        <a:xfrm>
          <a:off x="0" y="3209472"/>
          <a:ext cx="6096000" cy="9041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Data analysis</a:t>
          </a:r>
          <a:endParaRPr lang="en-US" sz="1700" kern="1200" dirty="0"/>
        </a:p>
      </dsp:txBody>
      <dsp:txXfrm>
        <a:off x="0" y="3209472"/>
        <a:ext cx="6096000" cy="488230"/>
      </dsp:txXfrm>
    </dsp:sp>
    <dsp:sp modelId="{F5BF06BB-BFB2-4DB8-A818-0EBB292A8CA7}">
      <dsp:nvSpPr>
        <dsp:cNvPr id="0" name=""/>
        <dsp:cNvSpPr/>
      </dsp:nvSpPr>
      <dsp:spPr>
        <a:xfrm>
          <a:off x="35733" y="3691769"/>
          <a:ext cx="6060266" cy="4159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41910" rIns="234696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   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Content analysis 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733" y="3691769"/>
        <a:ext cx="6060266" cy="415900"/>
      </dsp:txXfrm>
    </dsp:sp>
    <dsp:sp modelId="{85BCDF50-7D8A-4F76-89DB-5190CEC3B97D}">
      <dsp:nvSpPr>
        <dsp:cNvPr id="0" name=""/>
        <dsp:cNvSpPr/>
      </dsp:nvSpPr>
      <dsp:spPr>
        <a:xfrm flipH="1">
          <a:off x="6061709" y="3684925"/>
          <a:ext cx="34290" cy="4298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6350" rIns="3556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6061709" y="3684925"/>
        <a:ext cx="34290" cy="429874"/>
      </dsp:txXfrm>
    </dsp:sp>
    <dsp:sp modelId="{DF0B7C2B-F340-4009-A6F7-F75826AB9422}">
      <dsp:nvSpPr>
        <dsp:cNvPr id="0" name=""/>
        <dsp:cNvSpPr/>
      </dsp:nvSpPr>
      <dsp:spPr>
        <a:xfrm rot="10800000">
          <a:off x="0" y="1832481"/>
          <a:ext cx="6096000" cy="139055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Data collection</a:t>
          </a:r>
          <a:endParaRPr lang="en-US" sz="1700" kern="1200" dirty="0"/>
        </a:p>
      </dsp:txBody>
      <dsp:txXfrm rot="-10800000">
        <a:off x="0" y="1832481"/>
        <a:ext cx="6096000" cy="488084"/>
      </dsp:txXfrm>
    </dsp:sp>
    <dsp:sp modelId="{E26458C2-D8FF-409E-950D-ECAE4CCFC2A5}">
      <dsp:nvSpPr>
        <dsp:cNvPr id="0" name=""/>
        <dsp:cNvSpPr/>
      </dsp:nvSpPr>
      <dsp:spPr>
        <a:xfrm>
          <a:off x="0" y="2320565"/>
          <a:ext cx="3047999" cy="4157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In-depth interviews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320565"/>
        <a:ext cx="3047999" cy="415775"/>
      </dsp:txXfrm>
    </dsp:sp>
    <dsp:sp modelId="{79C50377-6DBB-46A2-8A09-BB7B5FAF058B}">
      <dsp:nvSpPr>
        <dsp:cNvPr id="0" name=""/>
        <dsp:cNvSpPr/>
      </dsp:nvSpPr>
      <dsp:spPr>
        <a:xfrm>
          <a:off x="3048000" y="2320565"/>
          <a:ext cx="3047999" cy="4157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On-site observations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48000" y="2320565"/>
        <a:ext cx="3047999" cy="415775"/>
      </dsp:txXfrm>
    </dsp:sp>
    <dsp:sp modelId="{193FB92F-84C8-436E-87E0-D0ED6F4A1811}">
      <dsp:nvSpPr>
        <dsp:cNvPr id="0" name=""/>
        <dsp:cNvSpPr/>
      </dsp:nvSpPr>
      <dsp:spPr>
        <a:xfrm rot="10800000">
          <a:off x="0" y="0"/>
          <a:ext cx="6096000" cy="1844847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Ethnographic  approach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</dsp:txBody>
      <dsp:txXfrm rot="-10800000">
        <a:off x="0" y="0"/>
        <a:ext cx="6096000" cy="647541"/>
      </dsp:txXfrm>
    </dsp:sp>
    <dsp:sp modelId="{139296FD-3F16-4857-9C22-93B4DE9CC8CC}">
      <dsp:nvSpPr>
        <dsp:cNvPr id="0" name=""/>
        <dsp:cNvSpPr/>
      </dsp:nvSpPr>
      <dsp:spPr>
        <a:xfrm>
          <a:off x="0" y="716427"/>
          <a:ext cx="3047999" cy="4157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12 participating sites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716427"/>
        <a:ext cx="3047999" cy="415775"/>
      </dsp:txXfrm>
    </dsp:sp>
    <dsp:sp modelId="{DC8C7636-CAEA-4099-AA11-81FEE41F54BB}">
      <dsp:nvSpPr>
        <dsp:cNvPr id="0" name=""/>
        <dsp:cNvSpPr/>
      </dsp:nvSpPr>
      <dsp:spPr>
        <a:xfrm>
          <a:off x="3048000" y="716427"/>
          <a:ext cx="3047999" cy="41577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20 participants 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48000" y="716427"/>
        <a:ext cx="3047999" cy="41577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CD147C-92D5-4785-A8EF-39F8CD32D102}">
      <dsp:nvSpPr>
        <dsp:cNvPr id="0" name=""/>
        <dsp:cNvSpPr/>
      </dsp:nvSpPr>
      <dsp:spPr>
        <a:xfrm>
          <a:off x="0" y="248897"/>
          <a:ext cx="60960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E428A9-C2E2-4DB2-91DE-DDBF68909BCE}">
      <dsp:nvSpPr>
        <dsp:cNvPr id="0" name=""/>
        <dsp:cNvSpPr/>
      </dsp:nvSpPr>
      <dsp:spPr>
        <a:xfrm>
          <a:off x="304800" y="13647"/>
          <a:ext cx="4267200" cy="7223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Enacted pedagogies in SBCRs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0061" y="48908"/>
        <a:ext cx="4196678" cy="651807"/>
      </dsp:txXfrm>
    </dsp:sp>
    <dsp:sp modelId="{3FF67461-EA79-4C04-BD6E-884BA06C1AF2}">
      <dsp:nvSpPr>
        <dsp:cNvPr id="0" name=""/>
        <dsp:cNvSpPr/>
      </dsp:nvSpPr>
      <dsp:spPr>
        <a:xfrm>
          <a:off x="0" y="1572270"/>
          <a:ext cx="60960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045063-857D-4645-8E41-A067D3912E81}">
      <dsp:nvSpPr>
        <dsp:cNvPr id="0" name=""/>
        <dsp:cNvSpPr/>
      </dsp:nvSpPr>
      <dsp:spPr>
        <a:xfrm>
          <a:off x="304800" y="1258697"/>
          <a:ext cx="4267200" cy="8006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Special features of PBL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3885" y="1297782"/>
        <a:ext cx="4189030" cy="722482"/>
      </dsp:txXfrm>
    </dsp:sp>
    <dsp:sp modelId="{1AE46EAC-FF53-482F-BD24-B55F4B31BF9A}">
      <dsp:nvSpPr>
        <dsp:cNvPr id="0" name=""/>
        <dsp:cNvSpPr/>
      </dsp:nvSpPr>
      <dsp:spPr>
        <a:xfrm>
          <a:off x="0" y="2780603"/>
          <a:ext cx="60960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45742F-D2EA-4DE9-9AD2-77FD2E0180CE}">
      <dsp:nvSpPr>
        <dsp:cNvPr id="0" name=""/>
        <dsp:cNvSpPr/>
      </dsp:nvSpPr>
      <dsp:spPr>
        <a:xfrm>
          <a:off x="323850" y="2715569"/>
          <a:ext cx="4267200" cy="7999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‘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sayings’,‘doings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’&amp; ‘</a:t>
          </a: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relatings</a:t>
          </a: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’ in SBCRs 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62898" y="2754617"/>
        <a:ext cx="4189104" cy="72181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C281A2-0995-4AD6-BD80-EB200E882B13}">
      <dsp:nvSpPr>
        <dsp:cNvPr id="0" name=""/>
        <dsp:cNvSpPr/>
      </dsp:nvSpPr>
      <dsp:spPr>
        <a:xfrm>
          <a:off x="2146519" y="1830634"/>
          <a:ext cx="1924050" cy="19420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Practice architectures</a:t>
          </a:r>
          <a:endParaRPr lang="en-US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28290" y="2115048"/>
        <a:ext cx="1360508" cy="1373269"/>
      </dsp:txXfrm>
    </dsp:sp>
    <dsp:sp modelId="{463780D6-5FA6-4D85-A73B-EF2758BB65CE}">
      <dsp:nvSpPr>
        <dsp:cNvPr id="0" name=""/>
        <dsp:cNvSpPr/>
      </dsp:nvSpPr>
      <dsp:spPr>
        <a:xfrm rot="12367952">
          <a:off x="846294" y="1759943"/>
          <a:ext cx="1395420" cy="54835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71668E-0619-483B-8024-B4E73A0378C1}">
      <dsp:nvSpPr>
        <dsp:cNvPr id="0" name=""/>
        <dsp:cNvSpPr/>
      </dsp:nvSpPr>
      <dsp:spPr>
        <a:xfrm>
          <a:off x="3692" y="1205169"/>
          <a:ext cx="1827847" cy="10432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sayings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249" y="1235726"/>
        <a:ext cx="1766733" cy="982177"/>
      </dsp:txXfrm>
    </dsp:sp>
    <dsp:sp modelId="{C941CCF7-615C-418E-A9DC-38F82BA61BA5}">
      <dsp:nvSpPr>
        <dsp:cNvPr id="0" name=""/>
        <dsp:cNvSpPr/>
      </dsp:nvSpPr>
      <dsp:spPr>
        <a:xfrm rot="16064789">
          <a:off x="2452578" y="897040"/>
          <a:ext cx="1183610" cy="54835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9F00C2-9A58-4759-9F29-D6D17818E866}">
      <dsp:nvSpPr>
        <dsp:cNvPr id="0" name=""/>
        <dsp:cNvSpPr/>
      </dsp:nvSpPr>
      <dsp:spPr>
        <a:xfrm>
          <a:off x="2107189" y="79361"/>
          <a:ext cx="1827847" cy="10010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imes New Roman" pitchFamily="18" charset="0"/>
              <a:cs typeface="Times New Roman" pitchFamily="18" charset="0"/>
            </a:rPr>
            <a:t>doings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136508" y="108680"/>
        <a:ext cx="1769209" cy="942379"/>
      </dsp:txXfrm>
    </dsp:sp>
    <dsp:sp modelId="{198A1E8D-9198-4527-9B4D-4AA8018BBE04}">
      <dsp:nvSpPr>
        <dsp:cNvPr id="0" name=""/>
        <dsp:cNvSpPr/>
      </dsp:nvSpPr>
      <dsp:spPr>
        <a:xfrm rot="19953429">
          <a:off x="3958031" y="1750611"/>
          <a:ext cx="1293108" cy="54835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D7180C-B3F2-438A-A9A1-34DD29B1A4D1}">
      <dsp:nvSpPr>
        <dsp:cNvPr id="0" name=""/>
        <dsp:cNvSpPr/>
      </dsp:nvSpPr>
      <dsp:spPr>
        <a:xfrm>
          <a:off x="4264460" y="1219660"/>
          <a:ext cx="1827847" cy="10143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Times New Roman" pitchFamily="18" charset="0"/>
              <a:cs typeface="Times New Roman" pitchFamily="18" charset="0"/>
            </a:rPr>
            <a:t>relatings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294168" y="1249368"/>
        <a:ext cx="1768431" cy="9548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33B520-7B57-4094-A9EB-C4BDD0596FFD}">
      <dsp:nvSpPr>
        <dsp:cNvPr id="0" name=""/>
        <dsp:cNvSpPr/>
      </dsp:nvSpPr>
      <dsp:spPr>
        <a:xfrm>
          <a:off x="0" y="1104"/>
          <a:ext cx="1850156" cy="925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Enabling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095" y="28199"/>
        <a:ext cx="1795966" cy="870888"/>
      </dsp:txXfrm>
    </dsp:sp>
    <dsp:sp modelId="{E9280955-86AA-4669-B5F0-F9BB8994C91F}">
      <dsp:nvSpPr>
        <dsp:cNvPr id="0" name=""/>
        <dsp:cNvSpPr/>
      </dsp:nvSpPr>
      <dsp:spPr>
        <a:xfrm>
          <a:off x="185015" y="926183"/>
          <a:ext cx="112777" cy="7289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8980"/>
              </a:lnTo>
              <a:lnTo>
                <a:pt x="112777" y="7289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B944A4-C388-48E6-A03C-5E69888C9E38}">
      <dsp:nvSpPr>
        <dsp:cNvPr id="0" name=""/>
        <dsp:cNvSpPr/>
      </dsp:nvSpPr>
      <dsp:spPr>
        <a:xfrm>
          <a:off x="297793" y="1192624"/>
          <a:ext cx="2550522" cy="925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Satisfy the context-specific knowledge demands in SBCRs</a:t>
          </a:r>
          <a:endParaRPr lang="en-US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24888" y="1219719"/>
        <a:ext cx="2496332" cy="870888"/>
      </dsp:txXfrm>
    </dsp:sp>
    <dsp:sp modelId="{1E3E3359-FC2A-4B17-8598-B35E28EDC2A8}">
      <dsp:nvSpPr>
        <dsp:cNvPr id="0" name=""/>
        <dsp:cNvSpPr/>
      </dsp:nvSpPr>
      <dsp:spPr>
        <a:xfrm>
          <a:off x="185015" y="926183"/>
          <a:ext cx="105983" cy="1854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4388"/>
              </a:lnTo>
              <a:lnTo>
                <a:pt x="105983" y="18543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B2F7C9-F333-4CBC-95DF-F703414B3DCE}">
      <dsp:nvSpPr>
        <dsp:cNvPr id="0" name=""/>
        <dsp:cNvSpPr/>
      </dsp:nvSpPr>
      <dsp:spPr>
        <a:xfrm>
          <a:off x="290999" y="2318032"/>
          <a:ext cx="2508324" cy="925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In-house, practical and integrated with individual business</a:t>
          </a:r>
          <a:endParaRPr lang="en-US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18094" y="2345127"/>
        <a:ext cx="2454134" cy="870888"/>
      </dsp:txXfrm>
    </dsp:sp>
    <dsp:sp modelId="{DBC330B5-221C-4399-91FC-C5E16B4174C0}">
      <dsp:nvSpPr>
        <dsp:cNvPr id="0" name=""/>
        <dsp:cNvSpPr/>
      </dsp:nvSpPr>
      <dsp:spPr>
        <a:xfrm>
          <a:off x="3525133" y="2668"/>
          <a:ext cx="1850156" cy="925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Times New Roman" pitchFamily="18" charset="0"/>
              <a:cs typeface="Times New Roman" pitchFamily="18" charset="0"/>
            </a:rPr>
            <a:t>Constraining</a:t>
          </a:r>
          <a:endParaRPr lang="en-US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552228" y="29763"/>
        <a:ext cx="1795966" cy="870888"/>
      </dsp:txXfrm>
    </dsp:sp>
    <dsp:sp modelId="{0AB8C77C-C76D-400F-842F-74E748833EB5}">
      <dsp:nvSpPr>
        <dsp:cNvPr id="0" name=""/>
        <dsp:cNvSpPr/>
      </dsp:nvSpPr>
      <dsp:spPr>
        <a:xfrm>
          <a:off x="3710148" y="927746"/>
          <a:ext cx="124508" cy="6938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3808"/>
              </a:lnTo>
              <a:lnTo>
                <a:pt x="124508" y="6938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A59C5C-2C26-47ED-B5FD-EE254652DF50}">
      <dsp:nvSpPr>
        <dsp:cNvPr id="0" name=""/>
        <dsp:cNvSpPr/>
      </dsp:nvSpPr>
      <dsp:spPr>
        <a:xfrm>
          <a:off x="3834656" y="1159016"/>
          <a:ext cx="2755564" cy="925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Timeframe for acquiring job competences varied</a:t>
          </a:r>
          <a:endParaRPr lang="en-US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61751" y="1186111"/>
        <a:ext cx="2701374" cy="870888"/>
      </dsp:txXfrm>
    </dsp:sp>
    <dsp:sp modelId="{CE6660E9-3382-4561-97B2-64A812E82930}">
      <dsp:nvSpPr>
        <dsp:cNvPr id="0" name=""/>
        <dsp:cNvSpPr/>
      </dsp:nvSpPr>
      <dsp:spPr>
        <a:xfrm>
          <a:off x="3710148" y="927746"/>
          <a:ext cx="144667" cy="18528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2825"/>
              </a:lnTo>
              <a:lnTo>
                <a:pt x="144667" y="18528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04651E-5F61-4FBD-A775-6CA1328FF688}">
      <dsp:nvSpPr>
        <dsp:cNvPr id="0" name=""/>
        <dsp:cNvSpPr/>
      </dsp:nvSpPr>
      <dsp:spPr>
        <a:xfrm>
          <a:off x="3854816" y="2318032"/>
          <a:ext cx="2690498" cy="925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latin typeface="Times New Roman" pitchFamily="18" charset="0"/>
              <a:cs typeface="Times New Roman" pitchFamily="18" charset="0"/>
            </a:rPr>
            <a:t>Deficits of appropriate knowledge and timely information on new technology</a:t>
          </a:r>
          <a:endParaRPr lang="en-US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881911" y="2345127"/>
        <a:ext cx="2636308" cy="87088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BDDEA5-8953-4D7A-B9C6-4EBF02C2AB84}">
      <dsp:nvSpPr>
        <dsp:cNvPr id="0" name=""/>
        <dsp:cNvSpPr/>
      </dsp:nvSpPr>
      <dsp:spPr>
        <a:xfrm>
          <a:off x="0" y="272471"/>
          <a:ext cx="6096000" cy="1231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PBL provides the opportunities for workers to acquire job competences specially for SBCRs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140" y="332611"/>
        <a:ext cx="5975720" cy="1111700"/>
      </dsp:txXfrm>
    </dsp:sp>
    <dsp:sp modelId="{A7CFE622-A5E6-4FC1-8807-E41C9EA70430}">
      <dsp:nvSpPr>
        <dsp:cNvPr id="0" name=""/>
        <dsp:cNvSpPr/>
      </dsp:nvSpPr>
      <dsp:spPr>
        <a:xfrm>
          <a:off x="0" y="1635479"/>
          <a:ext cx="609600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548" tIns="81280" rIns="455168" bIns="81280" numCol="1" spcCol="1270" anchor="t" anchorCtr="0">
          <a:noAutofit/>
        </a:bodyPr>
        <a:lstStyle/>
        <a:p>
          <a:pPr marL="285750" lvl="1" indent="-285750" algn="l" defTabSz="2222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n-US" sz="5000" kern="1200" dirty="0"/>
        </a:p>
      </dsp:txBody>
      <dsp:txXfrm>
        <a:off x="0" y="1635479"/>
        <a:ext cx="6096000" cy="1059840"/>
      </dsp:txXfrm>
    </dsp:sp>
    <dsp:sp modelId="{9A836954-029C-478F-B0C2-725DADDF17D6}">
      <dsp:nvSpPr>
        <dsp:cNvPr id="0" name=""/>
        <dsp:cNvSpPr/>
      </dsp:nvSpPr>
      <dsp:spPr>
        <a:xfrm>
          <a:off x="0" y="1633187"/>
          <a:ext cx="6096000" cy="14238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There are demands of update knowledge and efficient pedagogies</a:t>
          </a:r>
          <a:endParaRPr lang="en-US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508" y="1702695"/>
        <a:ext cx="5956984" cy="12848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4219A1-029D-4BE4-895A-6EFCB6C22060}">
      <dsp:nvSpPr>
        <dsp:cNvPr id="0" name=""/>
        <dsp:cNvSpPr/>
      </dsp:nvSpPr>
      <dsp:spPr>
        <a:xfrm rot="5400000">
          <a:off x="-187633" y="187717"/>
          <a:ext cx="1250891" cy="8756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1.</a:t>
          </a:r>
          <a:endParaRPr lang="en-US" sz="2400" kern="1200" dirty="0"/>
        </a:p>
      </dsp:txBody>
      <dsp:txXfrm rot="-5400000">
        <a:off x="2" y="437895"/>
        <a:ext cx="875623" cy="375268"/>
      </dsp:txXfrm>
    </dsp:sp>
    <dsp:sp modelId="{C1FAE47D-F79F-4E02-8F9A-D08EC8A4EF3D}">
      <dsp:nvSpPr>
        <dsp:cNvPr id="0" name=""/>
        <dsp:cNvSpPr/>
      </dsp:nvSpPr>
      <dsp:spPr>
        <a:xfrm rot="5400000">
          <a:off x="3079272" y="-2203564"/>
          <a:ext cx="813079" cy="52203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Better communications between stakeholders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875624" y="39775"/>
        <a:ext cx="5180685" cy="733697"/>
      </dsp:txXfrm>
    </dsp:sp>
    <dsp:sp modelId="{613DEA6F-F5FE-492F-8633-04FC6C086606}">
      <dsp:nvSpPr>
        <dsp:cNvPr id="0" name=""/>
        <dsp:cNvSpPr/>
      </dsp:nvSpPr>
      <dsp:spPr>
        <a:xfrm rot="5400000">
          <a:off x="-187633" y="1238775"/>
          <a:ext cx="1250891" cy="8756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2.</a:t>
          </a:r>
          <a:endParaRPr lang="en-US" sz="2400" kern="1200" dirty="0"/>
        </a:p>
      </dsp:txBody>
      <dsp:txXfrm rot="-5400000">
        <a:off x="2" y="1488953"/>
        <a:ext cx="875623" cy="375268"/>
      </dsp:txXfrm>
    </dsp:sp>
    <dsp:sp modelId="{A6FA88E9-ABCD-4752-86F9-B10139BF3A13}">
      <dsp:nvSpPr>
        <dsp:cNvPr id="0" name=""/>
        <dsp:cNvSpPr/>
      </dsp:nvSpPr>
      <dsp:spPr>
        <a:xfrm rot="5400000">
          <a:off x="3079272" y="-1152507"/>
          <a:ext cx="813079" cy="52203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>
              <a:latin typeface="Times New Roman" pitchFamily="18" charset="0"/>
              <a:cs typeface="Times New Roman" pitchFamily="18" charset="0"/>
            </a:rPr>
            <a:t>Listen to the voices of workers/learners</a:t>
          </a:r>
          <a:endParaRPr lang="en-US" sz="18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875624" y="1090832"/>
        <a:ext cx="5180685" cy="733697"/>
      </dsp:txXfrm>
    </dsp:sp>
    <dsp:sp modelId="{63AAF934-59D1-43B1-B7F7-6970CCBDED9D}">
      <dsp:nvSpPr>
        <dsp:cNvPr id="0" name=""/>
        <dsp:cNvSpPr/>
      </dsp:nvSpPr>
      <dsp:spPr>
        <a:xfrm rot="5400000">
          <a:off x="-187633" y="2289832"/>
          <a:ext cx="1250891" cy="8756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3.</a:t>
          </a:r>
          <a:endParaRPr lang="en-US" sz="2400" kern="1200" dirty="0"/>
        </a:p>
      </dsp:txBody>
      <dsp:txXfrm rot="-5400000">
        <a:off x="2" y="2540010"/>
        <a:ext cx="875623" cy="375268"/>
      </dsp:txXfrm>
    </dsp:sp>
    <dsp:sp modelId="{0AF77275-033C-4EAC-A842-53C500118AD7}">
      <dsp:nvSpPr>
        <dsp:cNvPr id="0" name=""/>
        <dsp:cNvSpPr/>
      </dsp:nvSpPr>
      <dsp:spPr>
        <a:xfrm rot="5400000">
          <a:off x="3079272" y="-101449"/>
          <a:ext cx="813079" cy="52203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Considerations of the enabling and constraining factors from the three extra-individual arrangements of practice architectures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875624" y="2141890"/>
        <a:ext cx="5180685" cy="7336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FFCA2-BF6D-CE44-A430-3AEE88891A9E}" type="datetimeFigureOut">
              <a:rPr lang="en-US" smtClean="0">
                <a:latin typeface="Arial"/>
              </a:rPr>
              <a:pPr/>
              <a:t>4/14/2017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A992C-4394-4E4E-9793-4EB1E3E1D25A}" type="slidenum">
              <a:rPr lang="en-US" smtClean="0">
                <a:latin typeface="Arial"/>
              </a:rPr>
              <a:pPr/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02212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16A57A62-2764-F542-B86B-77C5E138D015}" type="datetimeFigureOut">
              <a:rPr lang="en-US" smtClean="0"/>
              <a:pPr/>
              <a:t>4/14/2017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19A93E2E-41BE-9948-9CD4-5372A37788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9067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92000"/>
            <a:ext cx="7757886" cy="551631"/>
          </a:xfrm>
        </p:spPr>
        <p:txBody>
          <a:bodyPr lIns="0" tIns="0" rIns="0" bIns="0" anchor="t" anchorCtr="0">
            <a:normAutofit/>
          </a:bodyPr>
          <a:lstStyle>
            <a:lvl1pPr algn="l">
              <a:defRPr sz="3500" b="0" i="0">
                <a:solidFill>
                  <a:srgbClr val="DA0012"/>
                </a:solidFill>
                <a:latin typeface="Rockwell"/>
                <a:cs typeface="Rockwell"/>
              </a:defRPr>
            </a:lvl1pPr>
          </a:lstStyle>
          <a:p>
            <a:r>
              <a:rPr lang="en-AU" dirty="0" smtClean="0"/>
              <a:t>Click to edit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0000"/>
            <a:ext cx="7757886" cy="3031203"/>
          </a:xfrm>
        </p:spPr>
        <p:txBody>
          <a:bodyPr lIns="0" tIns="0" rIns="0" bIns="0">
            <a:normAutofit/>
          </a:bodyPr>
          <a:lstStyle>
            <a:lvl1pPr marL="342900" indent="-342900">
              <a:lnSpc>
                <a:spcPct val="140000"/>
              </a:lnSpc>
              <a:spcBef>
                <a:spcPts val="0"/>
              </a:spcBef>
              <a:buFont typeface="Wingdings" charset="2"/>
              <a:buChar char="§"/>
              <a:defRPr/>
            </a:lvl1pPr>
            <a:lvl2pPr>
              <a:lnSpc>
                <a:spcPct val="140000"/>
              </a:lnSpc>
              <a:spcBef>
                <a:spcPts val="0"/>
              </a:spcBef>
              <a:defRPr sz="2000">
                <a:latin typeface="Arial"/>
                <a:cs typeface="Arial"/>
              </a:defRPr>
            </a:lvl2pPr>
            <a:lvl3pPr>
              <a:lnSpc>
                <a:spcPct val="140000"/>
              </a:lnSpc>
              <a:spcBef>
                <a:spcPts val="0"/>
              </a:spcBef>
              <a:defRPr sz="2000">
                <a:latin typeface="Arial"/>
                <a:cs typeface="Arial"/>
              </a:defRPr>
            </a:lvl3pPr>
            <a:lvl4pPr>
              <a:lnSpc>
                <a:spcPct val="140000"/>
              </a:lnSpc>
              <a:spcBef>
                <a:spcPts val="0"/>
              </a:spcBef>
              <a:defRPr sz="2000">
                <a:latin typeface="Arial"/>
                <a:cs typeface="Arial"/>
              </a:defRPr>
            </a:lvl4pPr>
            <a:lvl5pPr>
              <a:lnSpc>
                <a:spcPct val="140000"/>
              </a:lnSpc>
              <a:spcBef>
                <a:spcPts val="0"/>
              </a:spcBef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 smtClean="0"/>
          </a:p>
          <a:p>
            <a:pPr lvl="0"/>
            <a:endParaRPr lang="en-AU" dirty="0" smtClean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>
          <a:xfrm>
            <a:off x="457200" y="4767263"/>
            <a:ext cx="7757886" cy="274637"/>
          </a:xfrm>
        </p:spPr>
        <p:txBody>
          <a:bodyPr/>
          <a:lstStyle/>
          <a:p>
            <a:r>
              <a:rPr lang="en-US" smtClean="0"/>
              <a:t>Department name (Edit in View &gt; Header and Footer)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1982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pictu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0"/>
          </p:nvPr>
        </p:nvSpPr>
        <p:spPr>
          <a:xfrm>
            <a:off x="0" y="533400"/>
            <a:ext cx="9144000" cy="46101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846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39688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eaLnBrk="1" latinLnBrk="0" hangingPunct="1"/>
            <a:endParaRPr kumimoji="0" lang="en-US" sz="1400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latinLnBrk="0" hangingPunct="1"/>
            <a:endParaRPr kumimoji="0"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49BF3EA-1A78-4F07-BDC0-C8A1BD461199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latinLnBrk="0" hangingPunct="1"/>
            <a:endParaRPr kumimoji="0" lang="en-US" sz="1400" dirty="0"/>
          </a:p>
        </p:txBody>
      </p:sp>
      <p:sp>
        <p:nvSpPr>
          <p:cNvPr id="8" name="Rectangle 7"/>
          <p:cNvSpPr/>
          <p:nvPr/>
        </p:nvSpPr>
        <p:spPr>
          <a:xfrm>
            <a:off x="69147" y="1756108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latinLnBrk="0" hangingPunct="1"/>
            <a:endParaRPr kumimoji="0"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latinLnBrk="0" hangingPunct="1"/>
            <a:endParaRPr kumimoji="0"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  <a:prstGeom prst="ellipse">
            <a:avLst/>
          </a:prstGeom>
        </p:spPr>
        <p:txBody>
          <a:bodyPr lIns="68580" tIns="34290" rIns="68580" bIns="34290"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3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90822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landscape pho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92000"/>
            <a:ext cx="4889500" cy="568639"/>
          </a:xfrm>
        </p:spPr>
        <p:txBody>
          <a:bodyPr/>
          <a:lstStyle/>
          <a:p>
            <a:r>
              <a:rPr lang="en-AU" dirty="0" smtClean="0"/>
              <a:t>Click to edit heading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57200" y="4767263"/>
            <a:ext cx="7837714" cy="274637"/>
          </a:xfrm>
        </p:spPr>
        <p:txBody>
          <a:bodyPr/>
          <a:lstStyle/>
          <a:p>
            <a:r>
              <a:rPr lang="en-US" smtClean="0"/>
              <a:t>Department name (Edit in View &gt; Header and Footer)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1440000"/>
            <a:ext cx="4889500" cy="2987675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5803900" y="2835011"/>
            <a:ext cx="2997200" cy="261937"/>
          </a:xfrm>
        </p:spPr>
        <p:txBody>
          <a:bodyPr>
            <a:normAutofit/>
          </a:bodyPr>
          <a:lstStyle>
            <a:lvl1pPr marL="0" indent="0">
              <a:buNone/>
              <a:defRPr sz="1000"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 smtClean="0"/>
              <a:t>Image label – delete if not required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5803900" y="830792"/>
            <a:ext cx="2997200" cy="19986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4705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portrait pho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92000"/>
            <a:ext cx="4719344" cy="473028"/>
          </a:xfrm>
        </p:spPr>
        <p:txBody>
          <a:bodyPr/>
          <a:lstStyle/>
          <a:p>
            <a:r>
              <a:rPr lang="en-AU" dirty="0" smtClean="0"/>
              <a:t>Click to edit heading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57200" y="4767263"/>
            <a:ext cx="5033842" cy="274637"/>
          </a:xfrm>
        </p:spPr>
        <p:txBody>
          <a:bodyPr/>
          <a:lstStyle/>
          <a:p>
            <a:r>
              <a:rPr lang="en-US" smtClean="0"/>
              <a:t>Department name (Edit in View &gt; Header and Footer)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5660798" y="830792"/>
            <a:ext cx="2605088" cy="3910013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457201" y="1440000"/>
            <a:ext cx="4992914" cy="3317875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660798" y="4779963"/>
            <a:ext cx="2605088" cy="261937"/>
          </a:xfrm>
        </p:spPr>
        <p:txBody>
          <a:bodyPr>
            <a:normAutofit/>
          </a:bodyPr>
          <a:lstStyle>
            <a:lvl1pPr marL="0" indent="0">
              <a:buNone/>
              <a:defRPr sz="1000" baseline="0">
                <a:solidFill>
                  <a:srgbClr val="7F7F7F"/>
                </a:solidFill>
              </a:defRPr>
            </a:lvl1pPr>
          </a:lstStyle>
          <a:p>
            <a:pPr lvl="0"/>
            <a:r>
              <a:rPr lang="en-US" dirty="0" smtClean="0"/>
              <a:t>Image label – delete if not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750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2 pho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92000"/>
            <a:ext cx="4753429" cy="568639"/>
          </a:xfrm>
        </p:spPr>
        <p:txBody>
          <a:bodyPr/>
          <a:lstStyle/>
          <a:p>
            <a:r>
              <a:rPr lang="en-AU" dirty="0" smtClean="0"/>
              <a:t>Click to edit heading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57200" y="4767263"/>
            <a:ext cx="4753429" cy="274637"/>
          </a:xfrm>
        </p:spPr>
        <p:txBody>
          <a:bodyPr/>
          <a:lstStyle/>
          <a:p>
            <a:r>
              <a:rPr lang="en-US" smtClean="0"/>
              <a:t>Department name (Edit in View &gt; Header and Footer)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1440000"/>
            <a:ext cx="4753429" cy="2952750"/>
          </a:xfrm>
        </p:spPr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5394098" y="831850"/>
            <a:ext cx="2871788" cy="19177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394098" y="2824163"/>
            <a:ext cx="2871788" cy="19177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885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"/>
            <a:ext cx="5116232" cy="5143500"/>
          </a:xfrm>
        </p:spPr>
        <p:txBody>
          <a:bodyPr anchor="ctr" anchorCtr="0">
            <a:normAutofit/>
          </a:bodyPr>
          <a:lstStyle>
            <a:lvl1pPr algn="l">
              <a:lnSpc>
                <a:spcPts val="4000"/>
              </a:lnSpc>
              <a:defRPr sz="4000" b="0" cap="none">
                <a:solidFill>
                  <a:srgbClr val="FFFFFF"/>
                </a:solidFill>
              </a:defRPr>
            </a:lvl1pPr>
          </a:lstStyle>
          <a:p>
            <a:r>
              <a:rPr lang="en-AU" dirty="0" smtClean="0"/>
              <a:t>Click to edit</a:t>
            </a:r>
            <a:br>
              <a:rPr lang="en-AU" dirty="0" smtClean="0"/>
            </a:br>
            <a:r>
              <a:rPr lang="en-AU" dirty="0" smtClean="0"/>
              <a:t>section heading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236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92000"/>
            <a:ext cx="8229600" cy="568639"/>
          </a:xfrm>
        </p:spPr>
        <p:txBody>
          <a:bodyPr lIns="0" tIns="0" rIns="0" bIns="0" anchor="t" anchorCtr="0">
            <a:normAutofit/>
          </a:bodyPr>
          <a:lstStyle>
            <a:lvl1pPr algn="l">
              <a:defRPr sz="3500">
                <a:solidFill>
                  <a:srgbClr val="DA0012"/>
                </a:solidFill>
                <a:latin typeface="Rockwell"/>
                <a:cs typeface="Rockwell"/>
              </a:defRPr>
            </a:lvl1pPr>
          </a:lstStyle>
          <a:p>
            <a:r>
              <a:rPr lang="en-AU" dirty="0" smtClean="0"/>
              <a:t>Click to edit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00"/>
            <a:ext cx="4038600" cy="25455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00"/>
            <a:ext cx="4038600" cy="25455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57200" y="4767263"/>
            <a:ext cx="7801429" cy="274637"/>
          </a:xfrm>
        </p:spPr>
        <p:txBody>
          <a:bodyPr/>
          <a:lstStyle/>
          <a:p>
            <a:r>
              <a:rPr lang="en-US" smtClean="0"/>
              <a:t>Department name (Edit in View &gt; Header and Footer)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533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92000"/>
            <a:ext cx="8229600" cy="551631"/>
          </a:xfrm>
        </p:spPr>
        <p:txBody>
          <a:bodyPr lIns="0" tIns="0" rIns="0" bIns="0" anchor="t" anchorCtr="0">
            <a:normAutofit/>
          </a:bodyPr>
          <a:lstStyle>
            <a:lvl1pPr algn="l">
              <a:defRPr sz="3500">
                <a:solidFill>
                  <a:srgbClr val="DA0012"/>
                </a:solidFill>
                <a:latin typeface="Rockwell"/>
                <a:cs typeface="Rockwell"/>
              </a:defRPr>
            </a:lvl1pPr>
          </a:lstStyle>
          <a:p>
            <a:r>
              <a:rPr lang="en-AU" dirty="0" smtClean="0"/>
              <a:t>Click to edit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0000"/>
            <a:ext cx="4040188" cy="479822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4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9822"/>
            <a:ext cx="4040188" cy="26491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440000"/>
            <a:ext cx="4041775" cy="479822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40000"/>
              </a:lnSpc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919822"/>
            <a:ext cx="4041775" cy="26491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457200" y="4767263"/>
            <a:ext cx="7823200" cy="274637"/>
          </a:xfrm>
        </p:spPr>
        <p:txBody>
          <a:bodyPr/>
          <a:lstStyle/>
          <a:p>
            <a:r>
              <a:rPr lang="en-US" smtClean="0"/>
              <a:t>Department name (Edit in View &gt; Header and Footer)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772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92000"/>
            <a:ext cx="8229600" cy="682026"/>
          </a:xfrm>
        </p:spPr>
        <p:txBody>
          <a:bodyPr lIns="0" tIns="0" rIns="0" bIns="0" anchor="t" anchorCtr="0">
            <a:normAutofit/>
          </a:bodyPr>
          <a:lstStyle>
            <a:lvl1pPr algn="l">
              <a:defRPr sz="3500">
                <a:solidFill>
                  <a:srgbClr val="DA0012"/>
                </a:solidFill>
                <a:latin typeface="Rockwell"/>
                <a:cs typeface="Rockwell"/>
              </a:defRPr>
            </a:lvl1pPr>
          </a:lstStyle>
          <a:p>
            <a:r>
              <a:rPr lang="en-AU" dirty="0" smtClean="0"/>
              <a:t>Click to edit heading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457200" y="4767263"/>
            <a:ext cx="7830457" cy="274637"/>
          </a:xfrm>
        </p:spPr>
        <p:txBody>
          <a:bodyPr/>
          <a:lstStyle/>
          <a:p>
            <a:r>
              <a:rPr lang="en-US" smtClean="0"/>
              <a:t>Department name (Edit in View &gt; Header and Footer)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5678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753097"/>
            <a:ext cx="5486400" cy="425054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AU" dirty="0" smtClean="0"/>
              <a:t>Click to edit heading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792000"/>
            <a:ext cx="5486400" cy="296109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19111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457200" y="4767263"/>
            <a:ext cx="7779657" cy="274637"/>
          </a:xfrm>
        </p:spPr>
        <p:txBody>
          <a:bodyPr/>
          <a:lstStyle/>
          <a:p>
            <a:r>
              <a:rPr lang="en-US" smtClean="0"/>
              <a:t>Department name (Edit in View &gt; Header and Footer)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4594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92000"/>
            <a:ext cx="8229600" cy="568639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AU" dirty="0" smtClean="0"/>
              <a:t>Click to edit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0000"/>
            <a:ext cx="8229600" cy="28214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57200" y="4767263"/>
            <a:ext cx="8229600" cy="2746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Department name (Edit in View &gt; Header and Footer)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948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60" r:id="rId3"/>
    <p:sldLayoutId id="2147483659" r:id="rId4"/>
    <p:sldLayoutId id="2147483651" r:id="rId5"/>
    <p:sldLayoutId id="2147483652" r:id="rId6"/>
    <p:sldLayoutId id="2147483653" r:id="rId7"/>
    <p:sldLayoutId id="2147483654" r:id="rId8"/>
    <p:sldLayoutId id="2147483657" r:id="rId9"/>
    <p:sldLayoutId id="2147483649" r:id="rId10"/>
    <p:sldLayoutId id="2147483655" r:id="rId11"/>
    <p:sldLayoutId id="2147483661" r:id="rId12"/>
  </p:sldLayoutIdLst>
  <p:transition/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500" kern="1200">
          <a:solidFill>
            <a:srgbClr val="DA0012"/>
          </a:solidFill>
          <a:latin typeface="Rockwell"/>
          <a:ea typeface="+mj-ea"/>
          <a:cs typeface="Rockwell"/>
        </a:defRPr>
      </a:lvl1pPr>
    </p:titleStyle>
    <p:bodyStyle>
      <a:lvl1pPr marL="342900" indent="-342900" algn="l" defTabSz="457200" rtl="0" eaLnBrk="1" latinLnBrk="0" hangingPunct="1">
        <a:lnSpc>
          <a:spcPct val="140000"/>
        </a:lnSpc>
        <a:spcBef>
          <a:spcPts val="0"/>
        </a:spcBef>
        <a:buFont typeface="Wingdings" charset="2"/>
        <a:buChar char="§"/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40000"/>
        </a:lnSpc>
        <a:spcBef>
          <a:spcPts val="0"/>
        </a:spcBef>
        <a:buFont typeface="Wingdings" charset="2"/>
        <a:buChar char="§"/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140000"/>
        </a:lnSpc>
        <a:spcBef>
          <a:spcPts val="0"/>
        </a:spcBef>
        <a:buFont typeface="Wingdings" charset="2"/>
        <a:buChar char="§"/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140000"/>
        </a:lnSpc>
        <a:spcBef>
          <a:spcPts val="0"/>
        </a:spcBef>
        <a:buFont typeface="Wingdings" charset="2"/>
        <a:buChar char="§"/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140000"/>
        </a:lnSpc>
        <a:spcBef>
          <a:spcPts val="0"/>
        </a:spcBef>
        <a:buFont typeface="Wingdings" charset="2"/>
        <a:buChar char="§"/>
        <a:defRPr sz="2000" kern="1200" baseline="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2730" y="1109381"/>
            <a:ext cx="8303558" cy="77320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200" dirty="0" smtClean="0">
                <a:latin typeface="Arial" pitchFamily="34" charset="0"/>
                <a:cs typeface="Arial" pitchFamily="34" charset="0"/>
              </a:rPr>
            </a:br>
            <a:r>
              <a:rPr lang="en-US" sz="1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200" dirty="0" smtClean="0"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Understanding Practice based learning in small business Chinese restaurant: A practice theory</a:t>
            </a:r>
            <a:b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perspective</a:t>
            </a:r>
            <a:endParaRPr lang="en-US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894454"/>
            <a:ext cx="7757886" cy="157674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Ronnie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Lui</a:t>
            </a: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M. Train &amp; Develop., M.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Optom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., B. App. Sc.(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Optom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), Adv. Dip.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HSc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School of Education and Professional Studies</a:t>
            </a:r>
          </a:p>
          <a:p>
            <a:pPr algn="ctr">
              <a:buNone/>
            </a:pP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ronnie.lui@griffithuni.edi.au</a:t>
            </a:r>
          </a:p>
          <a:p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8358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00"/>
            <a:ext cx="8222876" cy="568639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 architectures</a:t>
            </a: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1360640"/>
          <a:ext cx="6096000" cy="4306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00"/>
            <a:ext cx="8115300" cy="568639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Discussions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Department name (Edit in View &gt; Header and Footer)</a:t>
            </a:r>
            <a:endParaRPr lang="en-US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1255059" y="1360639"/>
          <a:ext cx="7162800" cy="3243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Implications of PBL to SBCRs</a:t>
            </a:r>
            <a:endParaRPr lang="en-A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129317558"/>
              </p:ext>
            </p:extLst>
          </p:nvPr>
        </p:nvGraphicFramePr>
        <p:xfrm>
          <a:off x="1536700" y="1230406"/>
          <a:ext cx="6096000" cy="4522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411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How can PBL be supported for the SBCR workforce?</a:t>
            </a: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250576"/>
          <a:ext cx="6096000" cy="3353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14400" y="1116106"/>
            <a:ext cx="7772400" cy="339874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AU" sz="1100" dirty="0" err="1" smtClean="0">
                <a:latin typeface="Times New Roman" pitchFamily="18" charset="0"/>
                <a:cs typeface="Times New Roman" pitchFamily="18" charset="0"/>
              </a:rPr>
              <a:t>Anderon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, J. R., Bothell, D., Byrne, M.D., </a:t>
            </a:r>
            <a:r>
              <a:rPr lang="en-AU" sz="1100" dirty="0" err="1" smtClean="0">
                <a:latin typeface="Times New Roman" pitchFamily="18" charset="0"/>
                <a:cs typeface="Times New Roman" pitchFamily="18" charset="0"/>
              </a:rPr>
              <a:t>Douglys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, S., </a:t>
            </a:r>
            <a:r>
              <a:rPr lang="en-AU" sz="1100" dirty="0" err="1" smtClean="0">
                <a:latin typeface="Times New Roman" pitchFamily="18" charset="0"/>
                <a:cs typeface="Times New Roman" pitchFamily="18" charset="0"/>
              </a:rPr>
              <a:t>Lebiere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, C. &amp; /quin, Y. (2004) An integrated theory of mind. </a:t>
            </a:r>
            <a:r>
              <a:rPr lang="en-AU" sz="1100" i="1" dirty="0" smtClean="0">
                <a:latin typeface="Times New Roman" pitchFamily="18" charset="0"/>
                <a:cs typeface="Times New Roman" pitchFamily="18" charset="0"/>
              </a:rPr>
              <a:t>Psychological Review, 111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(4), 1036-1040.</a:t>
            </a:r>
          </a:p>
          <a:p>
            <a:pPr>
              <a:buNone/>
            </a:pPr>
            <a:r>
              <a:rPr lang="en-AU" sz="1100" dirty="0" err="1" smtClean="0">
                <a:latin typeface="Times New Roman" pitchFamily="18" charset="0"/>
                <a:cs typeface="Times New Roman" pitchFamily="18" charset="0"/>
              </a:rPr>
              <a:t>Billett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, S. (2001b) Learning in the Workplace: Strategies for effective practice. </a:t>
            </a:r>
            <a:r>
              <a:rPr lang="en-AU" sz="1100" i="1" dirty="0" smtClean="0">
                <a:latin typeface="Times New Roman" pitchFamily="18" charset="0"/>
                <a:cs typeface="Times New Roman" pitchFamily="18" charset="0"/>
              </a:rPr>
              <a:t>Allen &amp; </a:t>
            </a:r>
            <a:r>
              <a:rPr lang="en-AU" sz="1100" i="1" dirty="0" err="1" smtClean="0">
                <a:latin typeface="Times New Roman" pitchFamily="18" charset="0"/>
                <a:cs typeface="Times New Roman" pitchFamily="18" charset="0"/>
              </a:rPr>
              <a:t>Unwin</a:t>
            </a: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AU" sz="1100" dirty="0" err="1" smtClean="0">
                <a:latin typeface="Times New Roman" pitchFamily="18" charset="0"/>
                <a:cs typeface="Times New Roman" pitchFamily="18" charset="0"/>
              </a:rPr>
              <a:t>Billett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, S. (2002b) Workplace pedagogic practices: Participation and learning. </a:t>
            </a:r>
            <a:r>
              <a:rPr lang="en-AU" sz="1100" i="1" dirty="0" smtClean="0">
                <a:latin typeface="Times New Roman" pitchFamily="18" charset="0"/>
                <a:cs typeface="Times New Roman" pitchFamily="18" charset="0"/>
              </a:rPr>
              <a:t>Australian Vocational Education Review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AU" sz="1100" i="1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(1), 28-37</a:t>
            </a:r>
            <a:r>
              <a:rPr lang="en-AU" sz="11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AU" sz="1100" dirty="0" err="1" smtClean="0">
                <a:latin typeface="Times New Roman" pitchFamily="18" charset="0"/>
                <a:cs typeface="Times New Roman" pitchFamily="18" charset="0"/>
              </a:rPr>
              <a:t>Billett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, S. (2006) Relational Interdependence between social and individual agency in work and working life. </a:t>
            </a:r>
            <a:r>
              <a:rPr lang="en-AU" sz="1100" i="1" dirty="0" smtClean="0">
                <a:latin typeface="Times New Roman" pitchFamily="18" charset="0"/>
                <a:cs typeface="Times New Roman" pitchFamily="18" charset="0"/>
              </a:rPr>
              <a:t>Mind, Culture, and Activity, 13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(1), 53-69.</a:t>
            </a: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Engeström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, Y. (2011) Activity Theory and Learning at work. In M. </a:t>
            </a:r>
            <a:r>
              <a:rPr lang="en-AU" sz="1100" dirty="0" err="1" smtClean="0">
                <a:latin typeface="Times New Roman" pitchFamily="18" charset="0"/>
                <a:cs typeface="Times New Roman" pitchFamily="18" charset="0"/>
              </a:rPr>
              <a:t>Malloch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, L. Cairns, K. Evans &amp; B. N. O’Connor (Eds.), </a:t>
            </a:r>
            <a:r>
              <a:rPr lang="en-AU" sz="1100" i="1" dirty="0" smtClean="0">
                <a:latin typeface="Times New Roman" pitchFamily="18" charset="0"/>
                <a:cs typeface="Times New Roman" pitchFamily="18" charset="0"/>
              </a:rPr>
              <a:t>The SAGE Handbook of Workplace Learning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 (pp. 86-104). SAGE. </a:t>
            </a:r>
          </a:p>
          <a:p>
            <a:pPr>
              <a:buNone/>
            </a:pP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Frith, C. D. &amp; Frith, U. (2012) Mechanisms of Social Cognition. </a:t>
            </a:r>
            <a:r>
              <a:rPr lang="en-AU" sz="1100" i="1" dirty="0" smtClean="0">
                <a:latin typeface="Times New Roman" pitchFamily="18" charset="0"/>
                <a:cs typeface="Times New Roman" pitchFamily="18" charset="0"/>
              </a:rPr>
              <a:t>Annual Review of Psychology, 63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(1), 287-313.</a:t>
            </a:r>
            <a:r>
              <a:rPr lang="en-AU" sz="11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AU" sz="1100" dirty="0" err="1" smtClean="0">
                <a:latin typeface="Times New Roman" pitchFamily="18" charset="0"/>
                <a:cs typeface="Times New Roman" pitchFamily="18" charset="0"/>
              </a:rPr>
              <a:t>Kemmis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, S. &amp; </a:t>
            </a:r>
            <a:r>
              <a:rPr lang="en-AU" sz="1100" dirty="0" err="1" smtClean="0">
                <a:latin typeface="Times New Roman" pitchFamily="18" charset="0"/>
                <a:cs typeface="Times New Roman" pitchFamily="18" charset="0"/>
              </a:rPr>
              <a:t>Grootenboer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, P. (2008) Situating praxis in practice: Practice architectures and the cultural, social and material conditions for practice. In S. </a:t>
            </a:r>
            <a:r>
              <a:rPr lang="en-AU" sz="1100" dirty="0" err="1" smtClean="0">
                <a:latin typeface="Times New Roman" pitchFamily="18" charset="0"/>
                <a:cs typeface="Times New Roman" pitchFamily="18" charset="0"/>
              </a:rPr>
              <a:t>Kemmis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 &amp; T. J. Smith (Eds.), </a:t>
            </a:r>
            <a:r>
              <a:rPr lang="en-AU" sz="1100" i="1" dirty="0" smtClean="0">
                <a:latin typeface="Times New Roman" pitchFamily="18" charset="0"/>
                <a:cs typeface="Times New Roman" pitchFamily="18" charset="0"/>
              </a:rPr>
              <a:t>Enabling Praxis: Challenges for Education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 (37-64). Sense Publishers.</a:t>
            </a: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AU" sz="1100" dirty="0" err="1" smtClean="0">
                <a:latin typeface="Times New Roman" pitchFamily="18" charset="0"/>
                <a:cs typeface="Times New Roman" pitchFamily="18" charset="0"/>
              </a:rPr>
              <a:t>Kemmis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, S, Wilkinson, J, Edwards-Groves, C, Hardy, I., </a:t>
            </a:r>
            <a:r>
              <a:rPr lang="en-AU" sz="1100" dirty="0" err="1" smtClean="0">
                <a:latin typeface="Times New Roman" pitchFamily="18" charset="0"/>
                <a:cs typeface="Times New Roman" pitchFamily="18" charset="0"/>
              </a:rPr>
              <a:t>Grootenboer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, P. &amp; Bristol, L. (2014) Praxis, Practice and Practice Architectures. In S. </a:t>
            </a:r>
            <a:r>
              <a:rPr lang="en-AU" sz="1100" dirty="0" err="1" smtClean="0">
                <a:latin typeface="Times New Roman" pitchFamily="18" charset="0"/>
                <a:cs typeface="Times New Roman" pitchFamily="18" charset="0"/>
              </a:rPr>
              <a:t>Kemmis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, J. Wilkinson, C. Edwards-Groves, I. Hardy, P. </a:t>
            </a:r>
            <a:r>
              <a:rPr lang="en-AU" sz="1100" dirty="0" err="1" smtClean="0">
                <a:latin typeface="Times New Roman" pitchFamily="18" charset="0"/>
                <a:cs typeface="Times New Roman" pitchFamily="18" charset="0"/>
              </a:rPr>
              <a:t>Grootenboer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 &amp; L. Bristol (Eds.) </a:t>
            </a:r>
            <a:r>
              <a:rPr lang="en-AU" sz="1100" i="1" dirty="0" smtClean="0">
                <a:latin typeface="Times New Roman" pitchFamily="18" charset="0"/>
                <a:cs typeface="Times New Roman" pitchFamily="18" charset="0"/>
              </a:rPr>
              <a:t>Changing Practices, Changing Education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 (pp. 25-42) Springer.</a:t>
            </a:r>
          </a:p>
          <a:p>
            <a:pPr>
              <a:buNone/>
            </a:pP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Lave, J., and Wenger, E. (1991). </a:t>
            </a:r>
            <a:r>
              <a:rPr lang="en-AU" sz="1100" i="1" dirty="0" smtClean="0">
                <a:latin typeface="Times New Roman" pitchFamily="18" charset="0"/>
                <a:cs typeface="Times New Roman" pitchFamily="18" charset="0"/>
              </a:rPr>
              <a:t>Situated learning: Legitimate peripheral participation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. Cambridge, UK: Cambridge University Press.</a:t>
            </a: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AU" sz="1100" dirty="0" err="1" smtClean="0">
                <a:latin typeface="Times New Roman" pitchFamily="18" charset="0"/>
                <a:cs typeface="Times New Roman" pitchFamily="18" charset="0"/>
              </a:rPr>
              <a:t>Marsick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, V. J. &amp; Watkins, K. E. (1990) </a:t>
            </a:r>
            <a:r>
              <a:rPr lang="en-AU" sz="1100" i="1" dirty="0" smtClean="0">
                <a:latin typeface="Times New Roman" pitchFamily="18" charset="0"/>
                <a:cs typeface="Times New Roman" pitchFamily="18" charset="0"/>
              </a:rPr>
              <a:t>Informal and Incidental Learning in the Workplace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. London: Routledge.</a:t>
            </a:r>
          </a:p>
          <a:p>
            <a:pPr>
              <a:buNone/>
            </a:pP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Nonaka, I. (1994) A dynamic theory of organizational knowledge creation. </a:t>
            </a:r>
            <a:r>
              <a:rPr lang="en-AU" sz="1100" i="1" dirty="0" smtClean="0">
                <a:latin typeface="Times New Roman" pitchFamily="18" charset="0"/>
                <a:cs typeface="Times New Roman" pitchFamily="18" charset="0"/>
              </a:rPr>
              <a:t>Organization Science, 5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(1), 14-37.</a:t>
            </a:r>
          </a:p>
          <a:p>
            <a:pPr>
              <a:buNone/>
            </a:pPr>
            <a:r>
              <a:rPr lang="en-AU" sz="1100" dirty="0" err="1" smtClean="0">
                <a:latin typeface="Times New Roman" pitchFamily="18" charset="0"/>
                <a:cs typeface="Times New Roman" pitchFamily="18" charset="0"/>
              </a:rPr>
              <a:t>Peet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, M. (2012) Leadership transitions, tacit knowledge sharing and organizational </a:t>
            </a:r>
            <a:r>
              <a:rPr lang="en-AU" sz="1100" dirty="0" err="1" smtClean="0">
                <a:latin typeface="Times New Roman" pitchFamily="18" charset="0"/>
                <a:cs typeface="Times New Roman" pitchFamily="18" charset="0"/>
              </a:rPr>
              <a:t>generativity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AU" sz="1100" i="1" dirty="0" smtClean="0">
                <a:latin typeface="Times New Roman" pitchFamily="18" charset="0"/>
                <a:cs typeface="Times New Roman" pitchFamily="18" charset="0"/>
              </a:rPr>
              <a:t>Journal of Knowledge Management, 16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(1), 45-60.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doi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: 10.1108/13673271211198936</a:t>
            </a:r>
          </a:p>
          <a:p>
            <a:pPr>
              <a:buNone/>
            </a:pP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Sawyer, R. K. &amp; </a:t>
            </a:r>
            <a:r>
              <a:rPr lang="en-AU" sz="1100" dirty="0" err="1" smtClean="0">
                <a:latin typeface="Times New Roman" pitchFamily="18" charset="0"/>
                <a:cs typeface="Times New Roman" pitchFamily="18" charset="0"/>
              </a:rPr>
              <a:t>Greeno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, J. G. (2009) </a:t>
            </a:r>
            <a:r>
              <a:rPr lang="en-AU" sz="1100" dirty="0" err="1" smtClean="0">
                <a:latin typeface="Times New Roman" pitchFamily="18" charset="0"/>
                <a:cs typeface="Times New Roman" pitchFamily="18" charset="0"/>
              </a:rPr>
              <a:t>Situativity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 and Learning. In P. Robbins &amp; M. </a:t>
            </a:r>
            <a:r>
              <a:rPr lang="en-AU" sz="1100" dirty="0" err="1" smtClean="0">
                <a:latin typeface="Times New Roman" pitchFamily="18" charset="0"/>
                <a:cs typeface="Times New Roman" pitchFamily="18" charset="0"/>
              </a:rPr>
              <a:t>Aydede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 (Eds.), </a:t>
            </a:r>
            <a:r>
              <a:rPr lang="en-AU" sz="1100" i="1" dirty="0" smtClean="0">
                <a:latin typeface="Times New Roman" pitchFamily="18" charset="0"/>
                <a:cs typeface="Times New Roman" pitchFamily="18" charset="0"/>
              </a:rPr>
              <a:t>The Cambridge Handbook of Situated Cognition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 (347-367). Cambridge University Press.</a:t>
            </a: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AU" sz="1100" dirty="0" err="1" smtClean="0">
                <a:latin typeface="Times New Roman" pitchFamily="18" charset="0"/>
                <a:cs typeface="Times New Roman" pitchFamily="18" charset="0"/>
              </a:rPr>
              <a:t>Wipawayangkoo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, K. &amp; </a:t>
            </a:r>
            <a:r>
              <a:rPr lang="en-AU" sz="1100" dirty="0" err="1" smtClean="0">
                <a:latin typeface="Times New Roman" pitchFamily="18" charset="0"/>
                <a:cs typeface="Times New Roman" pitchFamily="18" charset="0"/>
              </a:rPr>
              <a:t>Teng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, J. T. C. (2016) Paths to tacit knowledge sharing: knowledge internalization and individual-task-technology fit. Knowledge Management Research &amp; Practice, 14(3), 309-318. </a:t>
            </a:r>
            <a:r>
              <a:rPr lang="en-AU" sz="1100" dirty="0" err="1" smtClean="0">
                <a:latin typeface="Times New Roman" pitchFamily="18" charset="0"/>
                <a:cs typeface="Times New Roman" pitchFamily="18" charset="0"/>
              </a:rPr>
              <a:t>doi</a:t>
            </a:r>
            <a:r>
              <a:rPr lang="en-AU" sz="1100" dirty="0" smtClean="0">
                <a:latin typeface="Times New Roman" pitchFamily="18" charset="0"/>
                <a:cs typeface="Times New Roman" pitchFamily="18" charset="0"/>
              </a:rPr>
              <a:t>: 10.1057/kmrp.2014.33</a:t>
            </a: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699247"/>
            <a:ext cx="7772400" cy="221876"/>
          </a:xfrm>
        </p:spPr>
        <p:txBody>
          <a:bodyPr>
            <a:normAutofit/>
          </a:bodyPr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22313" y="2582562"/>
            <a:ext cx="7772400" cy="33208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A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Email: ronnie.lui@griffithuni.edu.au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  <a:endParaRPr lang="en-A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957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41901"/>
            <a:ext cx="8033657" cy="591266"/>
          </a:xfrm>
        </p:spPr>
        <p:txBody>
          <a:bodyPr/>
          <a:lstStyle/>
          <a:p>
            <a:pPr algn="ctr"/>
            <a:r>
              <a:rPr lang="en-A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Problem  statement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57200" y="1911302"/>
            <a:ext cx="8033656" cy="2516373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AU" sz="1800" dirty="0" smtClean="0">
                <a:latin typeface="Times New Roman" pitchFamily="18" charset="0"/>
                <a:cs typeface="Times New Roman" pitchFamily="18" charset="0"/>
              </a:rPr>
              <a:t>Not very much is known about Practice-based learning (PBL) in small</a:t>
            </a:r>
          </a:p>
          <a:p>
            <a:pPr algn="ctr">
              <a:lnSpc>
                <a:spcPct val="150000"/>
              </a:lnSpc>
              <a:buNone/>
            </a:pPr>
            <a:r>
              <a:rPr lang="en-AU" sz="1800" dirty="0" smtClean="0">
                <a:latin typeface="Times New Roman" pitchFamily="18" charset="0"/>
                <a:cs typeface="Times New Roman" pitchFamily="18" charset="0"/>
              </a:rPr>
              <a:t>business Chinese restaurants (SBCRs), yet this form of learning makes</a:t>
            </a:r>
          </a:p>
          <a:p>
            <a:pPr algn="ctr">
              <a:lnSpc>
                <a:spcPct val="150000"/>
              </a:lnSpc>
              <a:buNone/>
            </a:pPr>
            <a:r>
              <a:rPr lang="en-AU" sz="1800" dirty="0" smtClean="0">
                <a:latin typeface="Times New Roman" pitchFamily="18" charset="0"/>
                <a:cs typeface="Times New Roman" pitchFamily="18" charset="0"/>
              </a:rPr>
              <a:t>important contributions to the development of a workforce with specific</a:t>
            </a:r>
          </a:p>
          <a:p>
            <a:pPr algn="ctr">
              <a:lnSpc>
                <a:spcPct val="150000"/>
              </a:lnSpc>
              <a:buNone/>
            </a:pPr>
            <a:r>
              <a:rPr lang="en-AU" sz="1800" dirty="0" smtClean="0">
                <a:latin typeface="Times New Roman" pitchFamily="18" charset="0"/>
                <a:cs typeface="Times New Roman" pitchFamily="18" charset="0"/>
              </a:rPr>
              <a:t>competencies that the industry requires.</a:t>
            </a:r>
          </a:p>
          <a:p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072528"/>
            <a:ext cx="7937405" cy="639393"/>
          </a:xfrm>
        </p:spPr>
        <p:txBody>
          <a:bodyPr>
            <a:normAutofit/>
          </a:bodyPr>
          <a:lstStyle/>
          <a:p>
            <a:pPr algn="ctr"/>
            <a:r>
              <a:rPr lang="en-A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Aim of research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57200" y="2193185"/>
            <a:ext cx="8446168" cy="2234490"/>
          </a:xfrm>
        </p:spPr>
        <p:txBody>
          <a:bodyPr/>
          <a:lstStyle/>
          <a:p>
            <a:pPr marL="0" indent="0" algn="ctr">
              <a:buNone/>
            </a:pPr>
            <a:r>
              <a:rPr lang="en-AU" dirty="0" smtClean="0">
                <a:latin typeface="Times New Roman" pitchFamily="18" charset="0"/>
                <a:cs typeface="Times New Roman" pitchFamily="18" charset="0"/>
              </a:rPr>
              <a:t>To gain a better understanding of Practice-based learning (PBL) in small business Chinese restaurants (SBCRs) and how it can be supported for workforce development.</a:t>
            </a:r>
          </a:p>
          <a:p>
            <a:pPr marL="0" indent="0" algn="ctr">
              <a:buNone/>
            </a:pPr>
            <a:endParaRPr lang="en-AU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22300"/>
            <a:ext cx="8157411" cy="568639"/>
          </a:xfrm>
        </p:spPr>
        <p:txBody>
          <a:bodyPr/>
          <a:lstStyle/>
          <a:p>
            <a:pPr algn="ctr"/>
            <a:r>
              <a:rPr lang="en-A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Research Questions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457200" y="1440000"/>
            <a:ext cx="8040532" cy="29876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Main question:</a:t>
            </a:r>
            <a:endParaRPr lang="en-A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do workers in SBCRs engage in PBL?</a:t>
            </a:r>
            <a:endParaRPr lang="en-A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A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A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A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Sub-questions:</a:t>
            </a:r>
            <a:endParaRPr lang="en-A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the nature of PBL and how is it enacted in SBCRs?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factors enable and constrain PBL in SBCRs?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can PBL be supported for the SBCR workforce? </a:t>
            </a:r>
            <a:endParaRPr lang="en-AU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792000"/>
            <a:ext cx="8081783" cy="568639"/>
          </a:xfrm>
        </p:spPr>
        <p:txBody>
          <a:bodyPr/>
          <a:lstStyle/>
          <a:p>
            <a:pPr algn="ctr"/>
            <a:r>
              <a:rPr lang="en-A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Theoretical framework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156754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846438" y="759941"/>
            <a:ext cx="7772400" cy="3997410"/>
          </a:xfrm>
        </p:spPr>
        <p:txBody>
          <a:bodyPr>
            <a:normAutofit/>
          </a:bodyPr>
          <a:lstStyle/>
          <a:p>
            <a:pPr>
              <a:buNone/>
            </a:pPr>
            <a:endParaRPr lang="en-A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5082" y="605117"/>
            <a:ext cx="7772400" cy="638735"/>
          </a:xfrm>
        </p:spPr>
        <p:txBody>
          <a:bodyPr>
            <a:normAutofit/>
          </a:bodyPr>
          <a:lstStyle/>
          <a:p>
            <a:pPr algn="ctr"/>
            <a:r>
              <a:rPr lang="en-AU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endParaRPr lang="en-AU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530350" y="1028700"/>
          <a:ext cx="60960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24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711200" y="1403349"/>
            <a:ext cx="8599616" cy="342659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en-A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AU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14400" y="665628"/>
            <a:ext cx="7772400" cy="430307"/>
          </a:xfrm>
        </p:spPr>
        <p:txBody>
          <a:bodyPr>
            <a:normAutofit/>
          </a:bodyPr>
          <a:lstStyle/>
          <a:p>
            <a:pPr algn="ctr"/>
            <a:r>
              <a:rPr lang="en-US" sz="3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Findings</a:t>
            </a:r>
            <a:endParaRPr lang="en-US" sz="33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35457853"/>
              </p:ext>
            </p:extLst>
          </p:nvPr>
        </p:nvGraphicFramePr>
        <p:xfrm>
          <a:off x="1536700" y="1403349"/>
          <a:ext cx="6096000" cy="3740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2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lvl="1" indent="0">
              <a:spcBef>
                <a:spcPts val="435"/>
              </a:spcBef>
              <a:buClr>
                <a:schemeClr val="accent1"/>
              </a:buCl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205740" lvl="1" indent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declarative knowledge (know-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hat: knowledge of facts)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(Anderson, </a:t>
            </a:r>
            <a:r>
              <a:rPr lang="en-US" sz="1200" i="1" dirty="0" smtClean="0">
                <a:latin typeface="Times New Roman" pitchFamily="18" charset="0"/>
                <a:cs typeface="Times New Roman" pitchFamily="18" charset="0"/>
              </a:rPr>
              <a:t>et. al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., 2014)</a:t>
            </a:r>
          </a:p>
          <a:p>
            <a:pPr marL="205740" lvl="1" indent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procedural knowledge (know-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ow: skills) </a:t>
            </a:r>
            <a:r>
              <a:rPr lang="en-US" altLang="zh-CN" sz="1300" dirty="0" smtClean="0">
                <a:latin typeface="Times New Roman" pitchFamily="18" charset="0"/>
                <a:cs typeface="Times New Roman" pitchFamily="18" charset="0"/>
              </a:rPr>
              <a:t>(Anderson, </a:t>
            </a:r>
            <a:r>
              <a:rPr lang="en-US" altLang="zh-CN" sz="1300" i="1" dirty="0" smtClean="0">
                <a:latin typeface="Times New Roman" pitchFamily="18" charset="0"/>
                <a:cs typeface="Times New Roman" pitchFamily="18" charset="0"/>
              </a:rPr>
              <a:t>et. al</a:t>
            </a:r>
            <a:r>
              <a:rPr lang="en-US" altLang="zh-CN" sz="1300" dirty="0" smtClean="0">
                <a:latin typeface="Times New Roman" pitchFamily="18" charset="0"/>
                <a:cs typeface="Times New Roman" pitchFamily="18" charset="0"/>
              </a:rPr>
              <a:t>., 2014)</a:t>
            </a: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pPr marL="205740" lvl="1" indent="0"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xperiment (know-why: theoretical understanding )</a:t>
            </a:r>
          </a:p>
          <a:p>
            <a:pPr marL="205740" lvl="1" indent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bservation (feedback)</a:t>
            </a:r>
          </a:p>
          <a:p>
            <a:pPr marL="205740" lvl="1" indent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ectification (correction)</a:t>
            </a:r>
          </a:p>
          <a:p>
            <a:pPr marL="205740" lvl="1" indent="0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en-US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nternalisation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(explicit to tacit)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(Nonaka, 1994)</a:t>
            </a:r>
          </a:p>
          <a:p>
            <a:pPr marL="205740" lvl="1" indent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nculturation</a:t>
            </a:r>
          </a:p>
          <a:p>
            <a:pPr marL="205740" lvl="1" indent="0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ynchronisation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05740" lvl="1" indent="0"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Enacting pedagogies in SBCRs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571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914400" y="1327150"/>
            <a:ext cx="7772400" cy="31877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urposeful, progressive, participatory activities.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elational interdependence between the individual and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social world.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AU" b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AU" dirty="0">
                <a:latin typeface="Times New Roman" pitchFamily="18" charset="0"/>
                <a:cs typeface="Times New Roman" pitchFamily="18" charset="0"/>
              </a:rPr>
              <a:t>esthetic grounding of </a:t>
            </a:r>
            <a:r>
              <a:rPr lang="en-AU" dirty="0" smtClean="0">
                <a:latin typeface="Times New Roman" pitchFamily="18" charset="0"/>
                <a:cs typeface="Times New Roman" pitchFamily="18" charset="0"/>
              </a:rPr>
              <a:t>PBL.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A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AU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AU" dirty="0" smtClean="0">
                <a:latin typeface="Times New Roman" pitchFamily="18" charset="0"/>
                <a:cs typeface="Times New Roman" pitchFamily="18" charset="0"/>
              </a:rPr>
              <a:t>hain of actions with </a:t>
            </a:r>
            <a:r>
              <a:rPr lang="en-AU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AU" dirty="0" smtClean="0">
                <a:latin typeface="Times New Roman" pitchFamily="18" charset="0"/>
                <a:cs typeface="Times New Roman" pitchFamily="18" charset="0"/>
              </a:rPr>
              <a:t>ultural coherence.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A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AU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AU" dirty="0">
                <a:latin typeface="Times New Roman" pitchFamily="18" charset="0"/>
                <a:cs typeface="Times New Roman" pitchFamily="18" charset="0"/>
              </a:rPr>
              <a:t>acit and explicit knowledge </a:t>
            </a:r>
            <a:r>
              <a:rPr lang="en-AU" dirty="0" smtClean="0">
                <a:latin typeface="Times New Roman" pitchFamily="18" charset="0"/>
                <a:cs typeface="Times New Roman" pitchFamily="18" charset="0"/>
              </a:rPr>
              <a:t>conversions.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AU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en-AU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AU" dirty="0" smtClean="0">
                <a:latin typeface="Times New Roman" pitchFamily="18" charset="0"/>
                <a:cs typeface="Times New Roman" pitchFamily="18" charset="0"/>
              </a:rPr>
              <a:t>ntuition-as-expertise.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en-A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AU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AU" dirty="0">
                <a:latin typeface="Times New Roman" pitchFamily="18" charset="0"/>
                <a:cs typeface="Times New Roman" pitchFamily="18" charset="0"/>
              </a:rPr>
              <a:t>ritical </a:t>
            </a:r>
            <a:r>
              <a:rPr lang="en-AU" dirty="0" smtClean="0">
                <a:latin typeface="Times New Roman" pitchFamily="18" charset="0"/>
                <a:cs typeface="Times New Roman" pitchFamily="18" charset="0"/>
              </a:rPr>
              <a:t>reflection.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A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AU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AU" b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AU" dirty="0">
                <a:latin typeface="Times New Roman" pitchFamily="18" charset="0"/>
                <a:cs typeface="Times New Roman" pitchFamily="18" charset="0"/>
              </a:rPr>
              <a:t>mbodied </a:t>
            </a:r>
            <a:r>
              <a:rPr lang="en-AU" dirty="0" smtClean="0">
                <a:latin typeface="Times New Roman" pitchFamily="18" charset="0"/>
                <a:cs typeface="Times New Roman" pitchFamily="18" charset="0"/>
              </a:rPr>
              <a:t>prevalence.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Special features of PBL</a:t>
            </a:r>
            <a:endParaRPr lang="en-US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255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000" dirty="0" smtClean="0">
            <a:latin typeface="Arial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BE3472B65A1143B982F7B2EE1D8377" ma:contentTypeVersion="13" ma:contentTypeDescription="Create a new document." ma:contentTypeScope="" ma:versionID="4ff8073c3b522eb8b9c748b39c812379">
  <xsd:schema xmlns:xsd="http://www.w3.org/2001/XMLSchema" xmlns:xs="http://www.w3.org/2001/XMLSchema" xmlns:p="http://schemas.microsoft.com/office/2006/metadata/properties" xmlns:ns2="fb404576-cde5-42a3-ab17-5103a495c61b" xmlns:ns3="bae00214-0dab-4a74-be3b-bfd7314de5f1" targetNamespace="http://schemas.microsoft.com/office/2006/metadata/properties" ma:root="true" ma:fieldsID="a183c1295684f7746251bca9af5f9e46" ns2:_="" ns3:_="">
    <xsd:import namespace="fb404576-cde5-42a3-ab17-5103a495c61b"/>
    <xsd:import namespace="bae00214-0dab-4a74-be3b-bfd7314de5f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404576-cde5-42a3-ab17-5103a495c6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e00214-0dab-4a74-be3b-bfd7314de5f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0C00C5C-683D-4B10-A5C5-EFBFEB511435}"/>
</file>

<file path=customXml/itemProps2.xml><?xml version="1.0" encoding="utf-8"?>
<ds:datastoreItem xmlns:ds="http://schemas.openxmlformats.org/officeDocument/2006/customXml" ds:itemID="{E45E4DB6-15A4-4891-9EBE-FD926ACFA9D6}"/>
</file>

<file path=customXml/itemProps3.xml><?xml version="1.0" encoding="utf-8"?>
<ds:datastoreItem xmlns:ds="http://schemas.openxmlformats.org/officeDocument/2006/customXml" ds:itemID="{40707D0D-AC7B-449B-9382-3997D33F792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</TotalTime>
  <Words>1012</Words>
  <Application>Microsoft Office PowerPoint</Application>
  <PresentationFormat>全屏显示(16:9)</PresentationFormat>
  <Paragraphs>104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Office Theme</vt:lpstr>
      <vt:lpstr>  Understanding Practice based learning in small business Chinese restaurant: A practice theory perspective</vt:lpstr>
      <vt:lpstr>Problem  statement</vt:lpstr>
      <vt:lpstr>Aim of research</vt:lpstr>
      <vt:lpstr>Research Questions</vt:lpstr>
      <vt:lpstr>Theoretical framework</vt:lpstr>
      <vt:lpstr>Methodology</vt:lpstr>
      <vt:lpstr>Key Findings</vt:lpstr>
      <vt:lpstr>Enacting pedagogies in SBCRs</vt:lpstr>
      <vt:lpstr>Special features of PBL</vt:lpstr>
      <vt:lpstr>Practice architectures</vt:lpstr>
      <vt:lpstr>Discussions</vt:lpstr>
      <vt:lpstr>Implications of PBL to SBCRs</vt:lpstr>
      <vt:lpstr>How can PBL be supported for the SBCR workforce?</vt:lpstr>
      <vt:lpstr>References</vt:lpstr>
      <vt:lpstr>Thank you</vt:lpstr>
    </vt:vector>
  </TitlesOfParts>
  <Company>Griffith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Elise Appleton</dc:creator>
  <cp:lastModifiedBy>Ronnie</cp:lastModifiedBy>
  <cp:revision>98</cp:revision>
  <cp:lastPrinted>2015-09-08T02:50:41Z</cp:lastPrinted>
  <dcterms:created xsi:type="dcterms:W3CDTF">2015-06-09T05:37:39Z</dcterms:created>
  <dcterms:modified xsi:type="dcterms:W3CDTF">2017-04-14T00:06:00Z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0x010100E8BE3472B65A1143B982F7B2EE1D8377</vt:lpwstr>
  </property>
</Properties>
</file>