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3.xml" ContentType="application/vnd.openxmlformats-officedocument.presentationml.slideLayout+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charts/chart1.xml" ContentType="application/vnd.openxmlformats-officedocument.drawingml.chart+xml"/>
  <Override PartName="/ppt/diagrams/quickStyle2.xml" ContentType="application/vnd.openxmlformats-officedocument.drawingml.diagramStyle+xml"/>
  <Override PartName="/ppt/diagrams/drawing2.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1.xml" ContentType="application/vnd.openxmlformats-officedocument.them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4"/>
    <p:restoredTop sz="94599"/>
  </p:normalViewPr>
  <p:slideViewPr>
    <p:cSldViewPr snapToGrid="0" snapToObjects="1">
      <p:cViewPr>
        <p:scale>
          <a:sx n="95" d="100"/>
          <a:sy n="95" d="100"/>
        </p:scale>
        <p:origin x="105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4" Type="http://schemas.openxmlformats.org/officeDocument/2006/relationships/theme" Target="theme/theme1.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customXml" Target="../customXml/item3.xml"/><Relationship Id="rId20" Type="http://schemas.openxmlformats.org/officeDocument/2006/relationships/slide" Target="slides/slide19.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presProps" Target="presProps.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customXml" Target="../customXml/item2.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customXml" Target="../customXml/item1.xml"/><Relationship Id="rId3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tableStyles" Target="tableStyles.xml"/><Relationship Id="rId14" Type="http://schemas.openxmlformats.org/officeDocument/2006/relationships/slide" Target="slides/slide13.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AU" dirty="0" smtClean="0"/>
              <a:t>WTP Learners </a:t>
            </a:r>
            <a:r>
              <a:rPr lang="en-AU" dirty="0"/>
              <a:t>cohort </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pieChart>
        <c:varyColors val="1"/>
        <c:ser>
          <c:idx val="0"/>
          <c:order val="0"/>
          <c:tx>
            <c:strRef>
              <c:f>工作表1!$B$1</c:f>
              <c:strCache>
                <c:ptCount val="1"/>
                <c:pt idx="0">
                  <c:v>列1</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工作表1!$A$2:$A$5</c:f>
              <c:strCache>
                <c:ptCount val="2"/>
                <c:pt idx="0">
                  <c:v>direct high school graduates </c:v>
                </c:pt>
                <c:pt idx="1">
                  <c:v>others</c:v>
                </c:pt>
              </c:strCache>
            </c:strRef>
          </c:cat>
          <c:val>
            <c:numRef>
              <c:f>工作表1!$B$2:$B$5</c:f>
              <c:numCache>
                <c:formatCode>General</c:formatCode>
                <c:ptCount val="4"/>
                <c:pt idx="0">
                  <c:v>82.0</c:v>
                </c:pt>
                <c:pt idx="1">
                  <c:v>18.0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WTP</a:t>
            </a:r>
            <a:r>
              <a:rPr lang="en-US" baseline="0" dirty="0" smtClean="0"/>
              <a:t> </a:t>
            </a:r>
            <a:r>
              <a:rPr lang="en-US" dirty="0" smtClean="0"/>
              <a:t>full </a:t>
            </a:r>
            <a:r>
              <a:rPr lang="en-US" dirty="0"/>
              <a:t>time students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pieChart>
        <c:varyColors val="1"/>
        <c:ser>
          <c:idx val="0"/>
          <c:order val="0"/>
          <c:tx>
            <c:strRef>
              <c:f>工作表1!$B$1</c:f>
              <c:strCache>
                <c:ptCount val="1"/>
                <c:pt idx="0">
                  <c:v>full time students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工作表1!$A$2:$A$5</c:f>
              <c:strCache>
                <c:ptCount val="2"/>
                <c:pt idx="0">
                  <c:v>full time</c:v>
                </c:pt>
                <c:pt idx="1">
                  <c:v>others</c:v>
                </c:pt>
              </c:strCache>
            </c:strRef>
          </c:cat>
          <c:val>
            <c:numRef>
              <c:f>工作表1!$B$2:$B$5</c:f>
              <c:numCache>
                <c:formatCode>General</c:formatCode>
                <c:ptCount val="4"/>
                <c:pt idx="0">
                  <c:v>90.0</c:v>
                </c:pt>
                <c:pt idx="1">
                  <c:v>10.0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jpg"/><Relationship Id="rId1" Type="http://schemas.openxmlformats.org/officeDocument/2006/relationships/image" Target="../media/image21.jpeg"/><Relationship Id="rId2" Type="http://schemas.openxmlformats.org/officeDocument/2006/relationships/image" Target="../media/image2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2.jpeg"/><Relationship Id="rId1" Type="http://schemas.openxmlformats.org/officeDocument/2006/relationships/image" Target="../media/image21.jpeg"/><Relationship Id="rId2"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9B63A-16CF-1248-BD0F-E8BF7ACE1C15}"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zh-CN" altLang="en-US"/>
        </a:p>
      </dgm:t>
    </dgm:pt>
    <dgm:pt modelId="{6C47F635-A7CF-F44E-8732-F8E3B6BA96DE}">
      <dgm:prSet phldrT="[文本]"/>
      <dgm:spPr/>
      <dgm:t>
        <a:bodyPr/>
        <a:lstStyle/>
        <a:p>
          <a:r>
            <a:rPr lang="en-AU" altLang="zh-CN" dirty="0" smtClean="0"/>
            <a:t>Flexibility</a:t>
          </a:r>
          <a:endParaRPr lang="zh-CN" altLang="en-US" dirty="0"/>
        </a:p>
      </dgm:t>
    </dgm:pt>
    <dgm:pt modelId="{F1266FD0-62BE-A244-B14D-01A12233F6E0}" type="parTrans" cxnId="{81B9A8C5-0744-5B41-8ADC-6E5F84DA25EE}">
      <dgm:prSet/>
      <dgm:spPr/>
      <dgm:t>
        <a:bodyPr/>
        <a:lstStyle/>
        <a:p>
          <a:endParaRPr lang="zh-CN" altLang="en-US"/>
        </a:p>
      </dgm:t>
    </dgm:pt>
    <dgm:pt modelId="{18A44522-D688-6748-9972-B4C14D333D7B}" type="sibTrans" cxnId="{81B9A8C5-0744-5B41-8ADC-6E5F84DA25EE}">
      <dgm:prSet/>
      <dgm:spPr/>
      <dgm:t>
        <a:bodyPr/>
        <a:lstStyle/>
        <a:p>
          <a:endParaRPr lang="zh-CN" altLang="en-US"/>
        </a:p>
      </dgm:t>
    </dgm:pt>
    <dgm:pt modelId="{504BBABA-0340-2F45-A1E1-5D4F019E45D4}">
      <dgm:prSet phldrT="[文本]"/>
      <dgm:spPr/>
      <dgm:t>
        <a:bodyPr/>
        <a:lstStyle/>
        <a:p>
          <a:r>
            <a:rPr lang="en-AU" altLang="zh-CN" dirty="0" smtClean="0"/>
            <a:t>Productivity </a:t>
          </a:r>
          <a:endParaRPr lang="zh-CN" altLang="en-US" dirty="0"/>
        </a:p>
      </dgm:t>
    </dgm:pt>
    <dgm:pt modelId="{A5DBDC4A-C5E5-5549-855F-9C05FF4E01DE}" type="parTrans" cxnId="{911984B3-D8EF-CE4F-9A89-AA914BA1A521}">
      <dgm:prSet/>
      <dgm:spPr/>
      <dgm:t>
        <a:bodyPr/>
        <a:lstStyle/>
        <a:p>
          <a:endParaRPr lang="zh-CN" altLang="en-US"/>
        </a:p>
      </dgm:t>
    </dgm:pt>
    <dgm:pt modelId="{448583D6-ADE5-BD4D-A086-3FE73A0F8199}" type="sibTrans" cxnId="{911984B3-D8EF-CE4F-9A89-AA914BA1A521}">
      <dgm:prSet/>
      <dgm:spPr/>
      <dgm:t>
        <a:bodyPr/>
        <a:lstStyle/>
        <a:p>
          <a:endParaRPr lang="zh-CN" altLang="en-US"/>
        </a:p>
      </dgm:t>
    </dgm:pt>
    <dgm:pt modelId="{9039A7DD-1ED4-424F-8B9B-65527748A3AD}">
      <dgm:prSet phldrT="[文本]"/>
      <dgm:spPr/>
      <dgm:t>
        <a:bodyPr/>
        <a:lstStyle/>
        <a:p>
          <a:r>
            <a:rPr lang="en-AU" altLang="zh-CN" dirty="0" smtClean="0"/>
            <a:t>Engagement</a:t>
          </a:r>
          <a:endParaRPr lang="zh-CN" altLang="en-US" dirty="0"/>
        </a:p>
      </dgm:t>
    </dgm:pt>
    <dgm:pt modelId="{0D8BA5D0-5AB7-3347-A363-86CD52E1B5E7}" type="parTrans" cxnId="{C436BDC1-BFA5-3840-AB66-BBE4A0BF3273}">
      <dgm:prSet/>
      <dgm:spPr/>
      <dgm:t>
        <a:bodyPr/>
        <a:lstStyle/>
        <a:p>
          <a:endParaRPr lang="zh-CN" altLang="en-US"/>
        </a:p>
      </dgm:t>
    </dgm:pt>
    <dgm:pt modelId="{D34F1A13-D705-1441-B471-D0811514C85F}" type="sibTrans" cxnId="{C436BDC1-BFA5-3840-AB66-BBE4A0BF3273}">
      <dgm:prSet/>
      <dgm:spPr/>
      <dgm:t>
        <a:bodyPr/>
        <a:lstStyle/>
        <a:p>
          <a:endParaRPr lang="zh-CN" altLang="en-US"/>
        </a:p>
      </dgm:t>
    </dgm:pt>
    <dgm:pt modelId="{F0283EB4-BC0F-6B4C-93CE-FB3B04F9C894}">
      <dgm:prSet phldrT="[文本]"/>
      <dgm:spPr/>
      <dgm:t>
        <a:bodyPr/>
        <a:lstStyle/>
        <a:p>
          <a:r>
            <a:rPr lang="en-AU" altLang="zh-CN" dirty="0" smtClean="0"/>
            <a:t>Risk Reduction</a:t>
          </a:r>
          <a:endParaRPr lang="zh-CN" altLang="en-US" dirty="0"/>
        </a:p>
      </dgm:t>
    </dgm:pt>
    <dgm:pt modelId="{50A0917E-0897-AF40-9232-18A546389C64}" type="parTrans" cxnId="{8C0827EA-96BF-E244-88B9-5BA3333EAF4D}">
      <dgm:prSet/>
      <dgm:spPr/>
      <dgm:t>
        <a:bodyPr/>
        <a:lstStyle/>
        <a:p>
          <a:endParaRPr lang="zh-CN" altLang="en-US"/>
        </a:p>
      </dgm:t>
    </dgm:pt>
    <dgm:pt modelId="{C9280E77-B223-6741-B4DD-DDEAE1308584}" type="sibTrans" cxnId="{8C0827EA-96BF-E244-88B9-5BA3333EAF4D}">
      <dgm:prSet/>
      <dgm:spPr/>
      <dgm:t>
        <a:bodyPr/>
        <a:lstStyle/>
        <a:p>
          <a:endParaRPr lang="zh-CN" altLang="en-US"/>
        </a:p>
      </dgm:t>
    </dgm:pt>
    <dgm:pt modelId="{B594679D-2E86-4342-A846-C05DB2399036}">
      <dgm:prSet phldrT="[文本]"/>
      <dgm:spPr/>
      <dgm:t>
        <a:bodyPr/>
        <a:lstStyle/>
        <a:p>
          <a:r>
            <a:rPr lang="en-AU" altLang="zh-CN" dirty="0" smtClean="0"/>
            <a:t>Minimal Administration</a:t>
          </a:r>
          <a:endParaRPr lang="zh-CN" altLang="en-US" dirty="0"/>
        </a:p>
      </dgm:t>
    </dgm:pt>
    <dgm:pt modelId="{3C4E2652-F380-5F45-BABF-AC3EDBBE9080}" type="parTrans" cxnId="{9E9AFFD1-1E33-CA4B-B21E-930F11AEAC10}">
      <dgm:prSet/>
      <dgm:spPr/>
      <dgm:t>
        <a:bodyPr/>
        <a:lstStyle/>
        <a:p>
          <a:endParaRPr lang="zh-CN" altLang="en-US"/>
        </a:p>
      </dgm:t>
    </dgm:pt>
    <dgm:pt modelId="{CD94808C-C129-8345-917C-B3C11A9C1D63}" type="sibTrans" cxnId="{9E9AFFD1-1E33-CA4B-B21E-930F11AEAC10}">
      <dgm:prSet/>
      <dgm:spPr/>
      <dgm:t>
        <a:bodyPr/>
        <a:lstStyle/>
        <a:p>
          <a:endParaRPr lang="zh-CN" altLang="en-US"/>
        </a:p>
      </dgm:t>
    </dgm:pt>
    <dgm:pt modelId="{09618E05-CF7A-DB4A-BC30-4BBAC7C79DDC}">
      <dgm:prSet/>
      <dgm:spPr/>
      <dgm:t>
        <a:bodyPr/>
        <a:lstStyle/>
        <a:p>
          <a:r>
            <a:rPr lang="en-AU" altLang="zh-CN" dirty="0" smtClean="0"/>
            <a:t>Cost Reduction</a:t>
          </a:r>
          <a:endParaRPr lang="zh-CN" altLang="en-US" dirty="0"/>
        </a:p>
      </dgm:t>
    </dgm:pt>
    <dgm:pt modelId="{ABA29C42-E251-C147-901C-6FE0B9A84AA3}" type="parTrans" cxnId="{CAF52D99-E1E5-4641-AB84-99778B085623}">
      <dgm:prSet/>
      <dgm:spPr/>
      <dgm:t>
        <a:bodyPr/>
        <a:lstStyle/>
        <a:p>
          <a:endParaRPr lang="zh-CN" altLang="en-US"/>
        </a:p>
      </dgm:t>
    </dgm:pt>
    <dgm:pt modelId="{858DDCDD-5260-8544-845F-3D92A06CD7CA}" type="sibTrans" cxnId="{CAF52D99-E1E5-4641-AB84-99778B085623}">
      <dgm:prSet/>
      <dgm:spPr/>
      <dgm:t>
        <a:bodyPr/>
        <a:lstStyle/>
        <a:p>
          <a:endParaRPr lang="zh-CN" altLang="en-US"/>
        </a:p>
      </dgm:t>
    </dgm:pt>
    <dgm:pt modelId="{66737173-FDA7-8140-BEAE-E70EDB9E92B7}" type="pres">
      <dgm:prSet presAssocID="{F199B63A-16CF-1248-BD0F-E8BF7ACE1C15}" presName="cycle" presStyleCnt="0">
        <dgm:presLayoutVars>
          <dgm:dir/>
          <dgm:resizeHandles val="exact"/>
        </dgm:presLayoutVars>
      </dgm:prSet>
      <dgm:spPr/>
      <dgm:t>
        <a:bodyPr/>
        <a:lstStyle/>
        <a:p>
          <a:endParaRPr lang="zh-CN" altLang="en-US"/>
        </a:p>
      </dgm:t>
    </dgm:pt>
    <dgm:pt modelId="{C975E3BE-B539-8141-B5ED-32FC292AACC0}" type="pres">
      <dgm:prSet presAssocID="{6C47F635-A7CF-F44E-8732-F8E3B6BA96DE}" presName="node" presStyleLbl="node1" presStyleIdx="0" presStyleCnt="6">
        <dgm:presLayoutVars>
          <dgm:bulletEnabled val="1"/>
        </dgm:presLayoutVars>
      </dgm:prSet>
      <dgm:spPr/>
      <dgm:t>
        <a:bodyPr/>
        <a:lstStyle/>
        <a:p>
          <a:endParaRPr lang="zh-CN" altLang="en-US"/>
        </a:p>
      </dgm:t>
    </dgm:pt>
    <dgm:pt modelId="{2AD619D2-9698-3940-8616-BDA47EA7EF8D}" type="pres">
      <dgm:prSet presAssocID="{6C47F635-A7CF-F44E-8732-F8E3B6BA96DE}" presName="spNode" presStyleCnt="0"/>
      <dgm:spPr/>
    </dgm:pt>
    <dgm:pt modelId="{7E7196AF-C6C0-4C45-915A-48FE0DB3622E}" type="pres">
      <dgm:prSet presAssocID="{18A44522-D688-6748-9972-B4C14D333D7B}" presName="sibTrans" presStyleLbl="sibTrans1D1" presStyleIdx="0" presStyleCnt="6"/>
      <dgm:spPr/>
      <dgm:t>
        <a:bodyPr/>
        <a:lstStyle/>
        <a:p>
          <a:endParaRPr lang="zh-CN" altLang="en-US"/>
        </a:p>
      </dgm:t>
    </dgm:pt>
    <dgm:pt modelId="{8AB9B83E-605C-4946-BAFB-825A5949028E}" type="pres">
      <dgm:prSet presAssocID="{504BBABA-0340-2F45-A1E1-5D4F019E45D4}" presName="node" presStyleLbl="node1" presStyleIdx="1" presStyleCnt="6">
        <dgm:presLayoutVars>
          <dgm:bulletEnabled val="1"/>
        </dgm:presLayoutVars>
      </dgm:prSet>
      <dgm:spPr/>
      <dgm:t>
        <a:bodyPr/>
        <a:lstStyle/>
        <a:p>
          <a:endParaRPr lang="zh-CN" altLang="en-US"/>
        </a:p>
      </dgm:t>
    </dgm:pt>
    <dgm:pt modelId="{B421907F-2D31-B94E-A6CA-EB1E04C89A24}" type="pres">
      <dgm:prSet presAssocID="{504BBABA-0340-2F45-A1E1-5D4F019E45D4}" presName="spNode" presStyleCnt="0"/>
      <dgm:spPr/>
    </dgm:pt>
    <dgm:pt modelId="{05FA0E4D-5B2F-0740-888B-8AC951A96D8C}" type="pres">
      <dgm:prSet presAssocID="{448583D6-ADE5-BD4D-A086-3FE73A0F8199}" presName="sibTrans" presStyleLbl="sibTrans1D1" presStyleIdx="1" presStyleCnt="6"/>
      <dgm:spPr/>
      <dgm:t>
        <a:bodyPr/>
        <a:lstStyle/>
        <a:p>
          <a:endParaRPr lang="zh-CN" altLang="en-US"/>
        </a:p>
      </dgm:t>
    </dgm:pt>
    <dgm:pt modelId="{440D7C5B-5EFC-F24D-9BF6-7EC52267093F}" type="pres">
      <dgm:prSet presAssocID="{9039A7DD-1ED4-424F-8B9B-65527748A3AD}" presName="node" presStyleLbl="node1" presStyleIdx="2" presStyleCnt="6">
        <dgm:presLayoutVars>
          <dgm:bulletEnabled val="1"/>
        </dgm:presLayoutVars>
      </dgm:prSet>
      <dgm:spPr/>
      <dgm:t>
        <a:bodyPr/>
        <a:lstStyle/>
        <a:p>
          <a:endParaRPr lang="zh-CN" altLang="en-US"/>
        </a:p>
      </dgm:t>
    </dgm:pt>
    <dgm:pt modelId="{8EC7B25E-62BC-474A-86DE-FE69090607B2}" type="pres">
      <dgm:prSet presAssocID="{9039A7DD-1ED4-424F-8B9B-65527748A3AD}" presName="spNode" presStyleCnt="0"/>
      <dgm:spPr/>
    </dgm:pt>
    <dgm:pt modelId="{265F1AAA-3B3C-8F46-A5E2-888F6970491B}" type="pres">
      <dgm:prSet presAssocID="{D34F1A13-D705-1441-B471-D0811514C85F}" presName="sibTrans" presStyleLbl="sibTrans1D1" presStyleIdx="2" presStyleCnt="6"/>
      <dgm:spPr/>
      <dgm:t>
        <a:bodyPr/>
        <a:lstStyle/>
        <a:p>
          <a:endParaRPr lang="zh-CN" altLang="en-US"/>
        </a:p>
      </dgm:t>
    </dgm:pt>
    <dgm:pt modelId="{95AFA278-DC2F-694C-9DF1-E60F219D039F}" type="pres">
      <dgm:prSet presAssocID="{F0283EB4-BC0F-6B4C-93CE-FB3B04F9C894}" presName="node" presStyleLbl="node1" presStyleIdx="3" presStyleCnt="6">
        <dgm:presLayoutVars>
          <dgm:bulletEnabled val="1"/>
        </dgm:presLayoutVars>
      </dgm:prSet>
      <dgm:spPr/>
      <dgm:t>
        <a:bodyPr/>
        <a:lstStyle/>
        <a:p>
          <a:endParaRPr lang="zh-CN" altLang="en-US"/>
        </a:p>
      </dgm:t>
    </dgm:pt>
    <dgm:pt modelId="{A20F57DF-A4A4-544F-840B-E1B1774CBC63}" type="pres">
      <dgm:prSet presAssocID="{F0283EB4-BC0F-6B4C-93CE-FB3B04F9C894}" presName="spNode" presStyleCnt="0"/>
      <dgm:spPr/>
    </dgm:pt>
    <dgm:pt modelId="{D9F71BAB-3850-294A-A5D6-915663FBC245}" type="pres">
      <dgm:prSet presAssocID="{C9280E77-B223-6741-B4DD-DDEAE1308584}" presName="sibTrans" presStyleLbl="sibTrans1D1" presStyleIdx="3" presStyleCnt="6"/>
      <dgm:spPr/>
      <dgm:t>
        <a:bodyPr/>
        <a:lstStyle/>
        <a:p>
          <a:endParaRPr lang="zh-CN" altLang="en-US"/>
        </a:p>
      </dgm:t>
    </dgm:pt>
    <dgm:pt modelId="{9EE96F0E-3D36-8E44-A90D-9FAA53CCB5CF}" type="pres">
      <dgm:prSet presAssocID="{B594679D-2E86-4342-A846-C05DB2399036}" presName="node" presStyleLbl="node1" presStyleIdx="4" presStyleCnt="6">
        <dgm:presLayoutVars>
          <dgm:bulletEnabled val="1"/>
        </dgm:presLayoutVars>
      </dgm:prSet>
      <dgm:spPr/>
      <dgm:t>
        <a:bodyPr/>
        <a:lstStyle/>
        <a:p>
          <a:endParaRPr lang="zh-CN" altLang="en-US"/>
        </a:p>
      </dgm:t>
    </dgm:pt>
    <dgm:pt modelId="{F11ADDB1-1839-F140-8391-A6BE7A456BEB}" type="pres">
      <dgm:prSet presAssocID="{B594679D-2E86-4342-A846-C05DB2399036}" presName="spNode" presStyleCnt="0"/>
      <dgm:spPr/>
    </dgm:pt>
    <dgm:pt modelId="{42008CA7-2F2B-ED43-9664-2EE08CC2D9C7}" type="pres">
      <dgm:prSet presAssocID="{CD94808C-C129-8345-917C-B3C11A9C1D63}" presName="sibTrans" presStyleLbl="sibTrans1D1" presStyleIdx="4" presStyleCnt="6"/>
      <dgm:spPr/>
      <dgm:t>
        <a:bodyPr/>
        <a:lstStyle/>
        <a:p>
          <a:endParaRPr lang="zh-CN" altLang="en-US"/>
        </a:p>
      </dgm:t>
    </dgm:pt>
    <dgm:pt modelId="{365302FA-01AC-5748-83E6-F5384BC2D5F5}" type="pres">
      <dgm:prSet presAssocID="{09618E05-CF7A-DB4A-BC30-4BBAC7C79DDC}" presName="node" presStyleLbl="node1" presStyleIdx="5" presStyleCnt="6">
        <dgm:presLayoutVars>
          <dgm:bulletEnabled val="1"/>
        </dgm:presLayoutVars>
      </dgm:prSet>
      <dgm:spPr/>
      <dgm:t>
        <a:bodyPr/>
        <a:lstStyle/>
        <a:p>
          <a:endParaRPr lang="zh-CN" altLang="en-US"/>
        </a:p>
      </dgm:t>
    </dgm:pt>
    <dgm:pt modelId="{D40E8BA1-EEF2-CD42-9337-7C82B0FFD4E2}" type="pres">
      <dgm:prSet presAssocID="{09618E05-CF7A-DB4A-BC30-4BBAC7C79DDC}" presName="spNode" presStyleCnt="0"/>
      <dgm:spPr/>
    </dgm:pt>
    <dgm:pt modelId="{2A79A1E2-CF6E-BA4F-8716-5751FD6BB994}" type="pres">
      <dgm:prSet presAssocID="{858DDCDD-5260-8544-845F-3D92A06CD7CA}" presName="sibTrans" presStyleLbl="sibTrans1D1" presStyleIdx="5" presStyleCnt="6"/>
      <dgm:spPr/>
      <dgm:t>
        <a:bodyPr/>
        <a:lstStyle/>
        <a:p>
          <a:endParaRPr lang="zh-CN" altLang="en-US"/>
        </a:p>
      </dgm:t>
    </dgm:pt>
  </dgm:ptLst>
  <dgm:cxnLst>
    <dgm:cxn modelId="{06FFF477-F320-0347-B9A0-37E4493AE6E0}" type="presOf" srcId="{CD94808C-C129-8345-917C-B3C11A9C1D63}" destId="{42008CA7-2F2B-ED43-9664-2EE08CC2D9C7}" srcOrd="0" destOrd="0" presId="urn:microsoft.com/office/officeart/2005/8/layout/cycle6"/>
    <dgm:cxn modelId="{6F09B6D5-B806-924C-BB28-8AC8AEDB02D9}" type="presOf" srcId="{504BBABA-0340-2F45-A1E1-5D4F019E45D4}" destId="{8AB9B83E-605C-4946-BAFB-825A5949028E}" srcOrd="0" destOrd="0" presId="urn:microsoft.com/office/officeart/2005/8/layout/cycle6"/>
    <dgm:cxn modelId="{FA6D4565-65D8-AE42-8D14-BC051BAB6CDF}" type="presOf" srcId="{C9280E77-B223-6741-B4DD-DDEAE1308584}" destId="{D9F71BAB-3850-294A-A5D6-915663FBC245}" srcOrd="0" destOrd="0" presId="urn:microsoft.com/office/officeart/2005/8/layout/cycle6"/>
    <dgm:cxn modelId="{55FB804C-60BB-6545-A6A9-08EAF8A8D22C}" type="presOf" srcId="{F0283EB4-BC0F-6B4C-93CE-FB3B04F9C894}" destId="{95AFA278-DC2F-694C-9DF1-E60F219D039F}" srcOrd="0" destOrd="0" presId="urn:microsoft.com/office/officeart/2005/8/layout/cycle6"/>
    <dgm:cxn modelId="{C436BDC1-BFA5-3840-AB66-BBE4A0BF3273}" srcId="{F199B63A-16CF-1248-BD0F-E8BF7ACE1C15}" destId="{9039A7DD-1ED4-424F-8B9B-65527748A3AD}" srcOrd="2" destOrd="0" parTransId="{0D8BA5D0-5AB7-3347-A363-86CD52E1B5E7}" sibTransId="{D34F1A13-D705-1441-B471-D0811514C85F}"/>
    <dgm:cxn modelId="{70472583-8C1B-0A49-974C-285BC6B3A069}" type="presOf" srcId="{9039A7DD-1ED4-424F-8B9B-65527748A3AD}" destId="{440D7C5B-5EFC-F24D-9BF6-7EC52267093F}" srcOrd="0" destOrd="0" presId="urn:microsoft.com/office/officeart/2005/8/layout/cycle6"/>
    <dgm:cxn modelId="{CAF52D99-E1E5-4641-AB84-99778B085623}" srcId="{F199B63A-16CF-1248-BD0F-E8BF7ACE1C15}" destId="{09618E05-CF7A-DB4A-BC30-4BBAC7C79DDC}" srcOrd="5" destOrd="0" parTransId="{ABA29C42-E251-C147-901C-6FE0B9A84AA3}" sibTransId="{858DDCDD-5260-8544-845F-3D92A06CD7CA}"/>
    <dgm:cxn modelId="{C8850279-5C12-AF4E-A692-C2375BF77FAB}" type="presOf" srcId="{B594679D-2E86-4342-A846-C05DB2399036}" destId="{9EE96F0E-3D36-8E44-A90D-9FAA53CCB5CF}" srcOrd="0" destOrd="0" presId="urn:microsoft.com/office/officeart/2005/8/layout/cycle6"/>
    <dgm:cxn modelId="{A232CC61-C80F-5948-8DFC-0D23D4368F75}" type="presOf" srcId="{858DDCDD-5260-8544-845F-3D92A06CD7CA}" destId="{2A79A1E2-CF6E-BA4F-8716-5751FD6BB994}" srcOrd="0" destOrd="0" presId="urn:microsoft.com/office/officeart/2005/8/layout/cycle6"/>
    <dgm:cxn modelId="{242D1510-BF86-474A-BABD-F575A839B144}" type="presOf" srcId="{09618E05-CF7A-DB4A-BC30-4BBAC7C79DDC}" destId="{365302FA-01AC-5748-83E6-F5384BC2D5F5}" srcOrd="0" destOrd="0" presId="urn:microsoft.com/office/officeart/2005/8/layout/cycle6"/>
    <dgm:cxn modelId="{8C0827EA-96BF-E244-88B9-5BA3333EAF4D}" srcId="{F199B63A-16CF-1248-BD0F-E8BF7ACE1C15}" destId="{F0283EB4-BC0F-6B4C-93CE-FB3B04F9C894}" srcOrd="3" destOrd="0" parTransId="{50A0917E-0897-AF40-9232-18A546389C64}" sibTransId="{C9280E77-B223-6741-B4DD-DDEAE1308584}"/>
    <dgm:cxn modelId="{2115D306-F065-814F-B63C-57193AAD8A83}" type="presOf" srcId="{18A44522-D688-6748-9972-B4C14D333D7B}" destId="{7E7196AF-C6C0-4C45-915A-48FE0DB3622E}" srcOrd="0" destOrd="0" presId="urn:microsoft.com/office/officeart/2005/8/layout/cycle6"/>
    <dgm:cxn modelId="{C235AC06-41AA-DF4D-8FB2-F9108A6C792A}" type="presOf" srcId="{D34F1A13-D705-1441-B471-D0811514C85F}" destId="{265F1AAA-3B3C-8F46-A5E2-888F6970491B}" srcOrd="0" destOrd="0" presId="urn:microsoft.com/office/officeart/2005/8/layout/cycle6"/>
    <dgm:cxn modelId="{81B9A8C5-0744-5B41-8ADC-6E5F84DA25EE}" srcId="{F199B63A-16CF-1248-BD0F-E8BF7ACE1C15}" destId="{6C47F635-A7CF-F44E-8732-F8E3B6BA96DE}" srcOrd="0" destOrd="0" parTransId="{F1266FD0-62BE-A244-B14D-01A12233F6E0}" sibTransId="{18A44522-D688-6748-9972-B4C14D333D7B}"/>
    <dgm:cxn modelId="{F6724FBB-0477-9D40-ADA9-F9000BB15047}" type="presOf" srcId="{F199B63A-16CF-1248-BD0F-E8BF7ACE1C15}" destId="{66737173-FDA7-8140-BEAE-E70EDB9E92B7}" srcOrd="0" destOrd="0" presId="urn:microsoft.com/office/officeart/2005/8/layout/cycle6"/>
    <dgm:cxn modelId="{5858D9BA-BD5B-4D4D-891A-8CBAD9589977}" type="presOf" srcId="{448583D6-ADE5-BD4D-A086-3FE73A0F8199}" destId="{05FA0E4D-5B2F-0740-888B-8AC951A96D8C}" srcOrd="0" destOrd="0" presId="urn:microsoft.com/office/officeart/2005/8/layout/cycle6"/>
    <dgm:cxn modelId="{911984B3-D8EF-CE4F-9A89-AA914BA1A521}" srcId="{F199B63A-16CF-1248-BD0F-E8BF7ACE1C15}" destId="{504BBABA-0340-2F45-A1E1-5D4F019E45D4}" srcOrd="1" destOrd="0" parTransId="{A5DBDC4A-C5E5-5549-855F-9C05FF4E01DE}" sibTransId="{448583D6-ADE5-BD4D-A086-3FE73A0F8199}"/>
    <dgm:cxn modelId="{9E9AFFD1-1E33-CA4B-B21E-930F11AEAC10}" srcId="{F199B63A-16CF-1248-BD0F-E8BF7ACE1C15}" destId="{B594679D-2E86-4342-A846-C05DB2399036}" srcOrd="4" destOrd="0" parTransId="{3C4E2652-F380-5F45-BABF-AC3EDBBE9080}" sibTransId="{CD94808C-C129-8345-917C-B3C11A9C1D63}"/>
    <dgm:cxn modelId="{9ABF06AE-4EE7-5B48-974E-ECD2DADF1D57}" type="presOf" srcId="{6C47F635-A7CF-F44E-8732-F8E3B6BA96DE}" destId="{C975E3BE-B539-8141-B5ED-32FC292AACC0}" srcOrd="0" destOrd="0" presId="urn:microsoft.com/office/officeart/2005/8/layout/cycle6"/>
    <dgm:cxn modelId="{C09F808D-B9F3-B247-B939-56FD9E89CCF3}" type="presParOf" srcId="{66737173-FDA7-8140-BEAE-E70EDB9E92B7}" destId="{C975E3BE-B539-8141-B5ED-32FC292AACC0}" srcOrd="0" destOrd="0" presId="urn:microsoft.com/office/officeart/2005/8/layout/cycle6"/>
    <dgm:cxn modelId="{EBDDCB01-37C2-5541-8580-B3571AEC5114}" type="presParOf" srcId="{66737173-FDA7-8140-BEAE-E70EDB9E92B7}" destId="{2AD619D2-9698-3940-8616-BDA47EA7EF8D}" srcOrd="1" destOrd="0" presId="urn:microsoft.com/office/officeart/2005/8/layout/cycle6"/>
    <dgm:cxn modelId="{04B0B13D-A7F8-1E48-A313-9FB584AA5EE6}" type="presParOf" srcId="{66737173-FDA7-8140-BEAE-E70EDB9E92B7}" destId="{7E7196AF-C6C0-4C45-915A-48FE0DB3622E}" srcOrd="2" destOrd="0" presId="urn:microsoft.com/office/officeart/2005/8/layout/cycle6"/>
    <dgm:cxn modelId="{F11B4E49-1C54-194D-911F-14D7757406FC}" type="presParOf" srcId="{66737173-FDA7-8140-BEAE-E70EDB9E92B7}" destId="{8AB9B83E-605C-4946-BAFB-825A5949028E}" srcOrd="3" destOrd="0" presId="urn:microsoft.com/office/officeart/2005/8/layout/cycle6"/>
    <dgm:cxn modelId="{35508066-E5DC-2444-882B-EBFC32D78519}" type="presParOf" srcId="{66737173-FDA7-8140-BEAE-E70EDB9E92B7}" destId="{B421907F-2D31-B94E-A6CA-EB1E04C89A24}" srcOrd="4" destOrd="0" presId="urn:microsoft.com/office/officeart/2005/8/layout/cycle6"/>
    <dgm:cxn modelId="{82FD9FCD-C2AC-5341-A372-C48EF7CBE8D1}" type="presParOf" srcId="{66737173-FDA7-8140-BEAE-E70EDB9E92B7}" destId="{05FA0E4D-5B2F-0740-888B-8AC951A96D8C}" srcOrd="5" destOrd="0" presId="urn:microsoft.com/office/officeart/2005/8/layout/cycle6"/>
    <dgm:cxn modelId="{A8573253-D8F4-C549-BC4C-A0E3132AEA12}" type="presParOf" srcId="{66737173-FDA7-8140-BEAE-E70EDB9E92B7}" destId="{440D7C5B-5EFC-F24D-9BF6-7EC52267093F}" srcOrd="6" destOrd="0" presId="urn:microsoft.com/office/officeart/2005/8/layout/cycle6"/>
    <dgm:cxn modelId="{99F226A2-1C15-BE45-A8A8-29F9AD867C1D}" type="presParOf" srcId="{66737173-FDA7-8140-BEAE-E70EDB9E92B7}" destId="{8EC7B25E-62BC-474A-86DE-FE69090607B2}" srcOrd="7" destOrd="0" presId="urn:microsoft.com/office/officeart/2005/8/layout/cycle6"/>
    <dgm:cxn modelId="{3622E1F5-1484-204E-9C42-73DBF5744101}" type="presParOf" srcId="{66737173-FDA7-8140-BEAE-E70EDB9E92B7}" destId="{265F1AAA-3B3C-8F46-A5E2-888F6970491B}" srcOrd="8" destOrd="0" presId="urn:microsoft.com/office/officeart/2005/8/layout/cycle6"/>
    <dgm:cxn modelId="{C67CDB7F-D006-C942-BD67-5FF1148E2A8B}" type="presParOf" srcId="{66737173-FDA7-8140-BEAE-E70EDB9E92B7}" destId="{95AFA278-DC2F-694C-9DF1-E60F219D039F}" srcOrd="9" destOrd="0" presId="urn:microsoft.com/office/officeart/2005/8/layout/cycle6"/>
    <dgm:cxn modelId="{9E6CC88A-AE97-0B42-AAC0-74BC4D4E3318}" type="presParOf" srcId="{66737173-FDA7-8140-BEAE-E70EDB9E92B7}" destId="{A20F57DF-A4A4-544F-840B-E1B1774CBC63}" srcOrd="10" destOrd="0" presId="urn:microsoft.com/office/officeart/2005/8/layout/cycle6"/>
    <dgm:cxn modelId="{17AC9963-7972-0A4B-A434-95BA60E89E84}" type="presParOf" srcId="{66737173-FDA7-8140-BEAE-E70EDB9E92B7}" destId="{D9F71BAB-3850-294A-A5D6-915663FBC245}" srcOrd="11" destOrd="0" presId="urn:microsoft.com/office/officeart/2005/8/layout/cycle6"/>
    <dgm:cxn modelId="{82E31257-CE87-4440-A9F1-36056EB03076}" type="presParOf" srcId="{66737173-FDA7-8140-BEAE-E70EDB9E92B7}" destId="{9EE96F0E-3D36-8E44-A90D-9FAA53CCB5CF}" srcOrd="12" destOrd="0" presId="urn:microsoft.com/office/officeart/2005/8/layout/cycle6"/>
    <dgm:cxn modelId="{C2245BD3-2C57-774E-A1A4-7D4FB5F2323E}" type="presParOf" srcId="{66737173-FDA7-8140-BEAE-E70EDB9E92B7}" destId="{F11ADDB1-1839-F140-8391-A6BE7A456BEB}" srcOrd="13" destOrd="0" presId="urn:microsoft.com/office/officeart/2005/8/layout/cycle6"/>
    <dgm:cxn modelId="{BFAED1E1-C8F9-0C43-8515-A0FAB35B62B3}" type="presParOf" srcId="{66737173-FDA7-8140-BEAE-E70EDB9E92B7}" destId="{42008CA7-2F2B-ED43-9664-2EE08CC2D9C7}" srcOrd="14" destOrd="0" presId="urn:microsoft.com/office/officeart/2005/8/layout/cycle6"/>
    <dgm:cxn modelId="{4BC84DFC-B34F-3A42-AB3F-2E6A1AF4230B}" type="presParOf" srcId="{66737173-FDA7-8140-BEAE-E70EDB9E92B7}" destId="{365302FA-01AC-5748-83E6-F5384BC2D5F5}" srcOrd="15" destOrd="0" presId="urn:microsoft.com/office/officeart/2005/8/layout/cycle6"/>
    <dgm:cxn modelId="{EC974BFD-3F4C-CC4D-8E2B-35D0AC25C812}" type="presParOf" srcId="{66737173-FDA7-8140-BEAE-E70EDB9E92B7}" destId="{D40E8BA1-EEF2-CD42-9337-7C82B0FFD4E2}" srcOrd="16" destOrd="0" presId="urn:microsoft.com/office/officeart/2005/8/layout/cycle6"/>
    <dgm:cxn modelId="{969F127B-CABB-1E46-88D3-47C00AD17F14}" type="presParOf" srcId="{66737173-FDA7-8140-BEAE-E70EDB9E92B7}" destId="{2A79A1E2-CF6E-BA4F-8716-5751FD6BB994}" srcOrd="17"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EEBFB-14A8-D649-9120-ED609703BCBD}"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zh-CN" altLang="en-US"/>
        </a:p>
      </dgm:t>
    </dgm:pt>
    <dgm:pt modelId="{2292DC34-8623-B94A-9768-C48F0718AF2B}">
      <dgm:prSet phldrT="[文本]" custT="1"/>
      <dgm:spPr/>
      <dgm:t>
        <a:bodyPr/>
        <a:lstStyle/>
        <a:p>
          <a:r>
            <a:rPr lang="en-AU" altLang="zh-CN" sz="2000" b="1" dirty="0" smtClean="0">
              <a:solidFill>
                <a:schemeClr val="tx1"/>
              </a:solidFill>
              <a:latin typeface="Times New Roman" charset="0"/>
              <a:ea typeface="Times New Roman" charset="0"/>
              <a:cs typeface="Times New Roman" charset="0"/>
            </a:rPr>
            <a:t>Flexibility</a:t>
          </a:r>
          <a:endParaRPr lang="zh-CN" altLang="en-US" sz="2000" b="1" dirty="0">
            <a:solidFill>
              <a:schemeClr val="tx1"/>
            </a:solidFill>
            <a:latin typeface="Times New Roman" charset="0"/>
            <a:ea typeface="Times New Roman" charset="0"/>
            <a:cs typeface="Times New Roman" charset="0"/>
          </a:endParaRPr>
        </a:p>
      </dgm:t>
    </dgm:pt>
    <dgm:pt modelId="{50CA4C6D-B7D4-F54C-9CB7-1D4FFA1C5C7D}" type="parTrans" cxnId="{82572B5E-4777-9547-A3F5-408CFB45E6E3}">
      <dgm:prSet/>
      <dgm:spPr/>
      <dgm:t>
        <a:bodyPr/>
        <a:lstStyle/>
        <a:p>
          <a:endParaRPr lang="zh-CN" altLang="en-US"/>
        </a:p>
      </dgm:t>
    </dgm:pt>
    <dgm:pt modelId="{EBC44775-CF2E-854E-99F8-F29ED7CC3E31}" type="sibTrans" cxnId="{82572B5E-4777-9547-A3F5-408CFB45E6E3}">
      <dgm:prSet/>
      <dgm:spPr/>
      <dgm:t>
        <a:bodyPr/>
        <a:lstStyle/>
        <a:p>
          <a:endParaRPr lang="zh-CN" altLang="en-US"/>
        </a:p>
      </dgm:t>
    </dgm:pt>
    <dgm:pt modelId="{9A9DE223-A191-274B-BC04-5A2E68DB7F04}">
      <dgm:prSet phldrT="[文本]" custT="1"/>
      <dgm:spPr/>
      <dgm:t>
        <a:bodyPr/>
        <a:lstStyle/>
        <a:p>
          <a:r>
            <a:rPr lang="en-AU" altLang="zh-CN" sz="2000" b="1" dirty="0" smtClean="0">
              <a:solidFill>
                <a:schemeClr val="tx1"/>
              </a:solidFill>
              <a:latin typeface="Times New Roman" charset="0"/>
              <a:ea typeface="Times New Roman" charset="0"/>
              <a:cs typeface="Times New Roman" charset="0"/>
            </a:rPr>
            <a:t>Productivity</a:t>
          </a:r>
          <a:endParaRPr lang="zh-CN" altLang="en-US" sz="2000" b="1" dirty="0">
            <a:solidFill>
              <a:schemeClr val="tx1"/>
            </a:solidFill>
            <a:latin typeface="Times New Roman" charset="0"/>
            <a:ea typeface="Times New Roman" charset="0"/>
            <a:cs typeface="Times New Roman" charset="0"/>
          </a:endParaRPr>
        </a:p>
      </dgm:t>
    </dgm:pt>
    <dgm:pt modelId="{1095CD29-EBFA-2642-8065-94F15DA609C6}" type="parTrans" cxnId="{EF8E276E-8A6B-1745-A42B-0AB729F3A7CD}">
      <dgm:prSet/>
      <dgm:spPr/>
      <dgm:t>
        <a:bodyPr/>
        <a:lstStyle/>
        <a:p>
          <a:endParaRPr lang="zh-CN" altLang="en-US"/>
        </a:p>
      </dgm:t>
    </dgm:pt>
    <dgm:pt modelId="{68989F6E-6E24-5641-89B6-427A40E8B6DD}" type="sibTrans" cxnId="{EF8E276E-8A6B-1745-A42B-0AB729F3A7CD}">
      <dgm:prSet/>
      <dgm:spPr/>
      <dgm:t>
        <a:bodyPr/>
        <a:lstStyle/>
        <a:p>
          <a:endParaRPr lang="zh-CN" altLang="en-US"/>
        </a:p>
      </dgm:t>
    </dgm:pt>
    <dgm:pt modelId="{07C5954A-6392-1145-9DCE-D80F544DBC45}">
      <dgm:prSet phldrT="[文本]" custT="1"/>
      <dgm:spPr/>
      <dgm:t>
        <a:bodyPr/>
        <a:lstStyle/>
        <a:p>
          <a:r>
            <a:rPr lang="en-AU" altLang="zh-CN" sz="2000" b="1" dirty="0" smtClean="0">
              <a:solidFill>
                <a:schemeClr val="tx1"/>
              </a:solidFill>
              <a:latin typeface="Times New Roman" charset="0"/>
              <a:ea typeface="Times New Roman" charset="0"/>
              <a:cs typeface="Times New Roman" charset="0"/>
            </a:rPr>
            <a:t>Engagement</a:t>
          </a:r>
          <a:endParaRPr lang="zh-CN" altLang="en-US" sz="2000" b="1" dirty="0">
            <a:solidFill>
              <a:schemeClr val="tx1"/>
            </a:solidFill>
            <a:latin typeface="Times New Roman" charset="0"/>
            <a:ea typeface="Times New Roman" charset="0"/>
            <a:cs typeface="Times New Roman" charset="0"/>
          </a:endParaRPr>
        </a:p>
      </dgm:t>
    </dgm:pt>
    <dgm:pt modelId="{6BE71D17-12C3-D94D-8789-9957936DEFCF}" type="parTrans" cxnId="{AF68DFB4-DB81-5540-855F-574EE6DAF60B}">
      <dgm:prSet/>
      <dgm:spPr/>
      <dgm:t>
        <a:bodyPr/>
        <a:lstStyle/>
        <a:p>
          <a:endParaRPr lang="zh-CN" altLang="en-US"/>
        </a:p>
      </dgm:t>
    </dgm:pt>
    <dgm:pt modelId="{B7D88652-80D8-7D4A-B958-B89D9BBE1902}" type="sibTrans" cxnId="{AF68DFB4-DB81-5540-855F-574EE6DAF60B}">
      <dgm:prSet/>
      <dgm:spPr/>
      <dgm:t>
        <a:bodyPr/>
        <a:lstStyle/>
        <a:p>
          <a:endParaRPr lang="zh-CN" altLang="en-US"/>
        </a:p>
      </dgm:t>
    </dgm:pt>
    <dgm:pt modelId="{B064C075-4439-D446-AD9A-60E62952AD5D}">
      <dgm:prSet phldrT="[文本]" custT="1"/>
      <dgm:spPr/>
      <dgm:t>
        <a:bodyPr/>
        <a:lstStyle/>
        <a:p>
          <a:r>
            <a:rPr lang="en-AU" altLang="zh-CN" sz="1800" b="1" dirty="0" smtClean="0">
              <a:solidFill>
                <a:schemeClr val="tx1"/>
              </a:solidFill>
              <a:latin typeface="Times New Roman" charset="0"/>
              <a:ea typeface="Times New Roman" charset="0"/>
              <a:cs typeface="Times New Roman" charset="0"/>
            </a:rPr>
            <a:t>Improving academic performance</a:t>
          </a:r>
          <a:endParaRPr lang="zh-CN" altLang="en-US" sz="1800" b="1" dirty="0">
            <a:solidFill>
              <a:schemeClr val="tx1"/>
            </a:solidFill>
            <a:latin typeface="Times New Roman" charset="0"/>
            <a:ea typeface="Times New Roman" charset="0"/>
            <a:cs typeface="Times New Roman" charset="0"/>
          </a:endParaRPr>
        </a:p>
      </dgm:t>
    </dgm:pt>
    <dgm:pt modelId="{F4322286-27B0-9D42-8B59-D04C46D86321}" type="parTrans" cxnId="{2C86DF7E-ECE3-1F47-B639-61CD388740C5}">
      <dgm:prSet/>
      <dgm:spPr/>
      <dgm:t>
        <a:bodyPr/>
        <a:lstStyle/>
        <a:p>
          <a:endParaRPr lang="zh-CN" altLang="en-US"/>
        </a:p>
      </dgm:t>
    </dgm:pt>
    <dgm:pt modelId="{343DF440-C878-4247-99C7-3DCCA6261C43}" type="sibTrans" cxnId="{2C86DF7E-ECE3-1F47-B639-61CD388740C5}">
      <dgm:prSet/>
      <dgm:spPr/>
      <dgm:t>
        <a:bodyPr/>
        <a:lstStyle/>
        <a:p>
          <a:endParaRPr lang="zh-CN" altLang="en-US"/>
        </a:p>
      </dgm:t>
    </dgm:pt>
    <dgm:pt modelId="{5471A27D-E6A7-074B-A2D2-7FAADF7C4DA6}">
      <dgm:prSet phldrT="[文本]" custT="1"/>
      <dgm:spPr/>
      <dgm:t>
        <a:bodyPr/>
        <a:lstStyle/>
        <a:p>
          <a:r>
            <a:rPr lang="en-AU" altLang="zh-CN" sz="1800" b="1" dirty="0" smtClean="0">
              <a:solidFill>
                <a:schemeClr val="tx1"/>
              </a:solidFill>
              <a:latin typeface="Times New Roman" charset="0"/>
              <a:ea typeface="Times New Roman" charset="0"/>
              <a:cs typeface="Times New Roman" charset="0"/>
            </a:rPr>
            <a:t>Improving instructor success</a:t>
          </a:r>
          <a:endParaRPr lang="zh-CN" altLang="en-US" sz="1800" b="1" dirty="0">
            <a:solidFill>
              <a:schemeClr val="tx1"/>
            </a:solidFill>
            <a:latin typeface="Times New Roman" charset="0"/>
            <a:ea typeface="Times New Roman" charset="0"/>
            <a:cs typeface="Times New Roman" charset="0"/>
          </a:endParaRPr>
        </a:p>
      </dgm:t>
    </dgm:pt>
    <dgm:pt modelId="{B3FF8E7D-087F-A140-87A1-58E9B9ED860C}" type="parTrans" cxnId="{CACCAF06-CD70-3C4F-BCEA-81D786DB0A9E}">
      <dgm:prSet/>
      <dgm:spPr/>
      <dgm:t>
        <a:bodyPr/>
        <a:lstStyle/>
        <a:p>
          <a:endParaRPr lang="zh-CN" altLang="en-US"/>
        </a:p>
      </dgm:t>
    </dgm:pt>
    <dgm:pt modelId="{4E4E4284-DAED-6A48-BCF6-0822C6554FF2}" type="sibTrans" cxnId="{CACCAF06-CD70-3C4F-BCEA-81D786DB0A9E}">
      <dgm:prSet/>
      <dgm:spPr/>
      <dgm:t>
        <a:bodyPr/>
        <a:lstStyle/>
        <a:p>
          <a:endParaRPr lang="zh-CN" altLang="en-US"/>
        </a:p>
      </dgm:t>
    </dgm:pt>
    <dgm:pt modelId="{F2879EFB-B459-3F48-B816-3DDF7768C252}">
      <dgm:prSet custT="1"/>
      <dgm:spPr/>
      <dgm:t>
        <a:bodyPr/>
        <a:lstStyle/>
        <a:p>
          <a:r>
            <a:rPr lang="en-AU" altLang="zh-CN" sz="2000" b="1" dirty="0" smtClean="0">
              <a:solidFill>
                <a:schemeClr val="tx1"/>
              </a:solidFill>
              <a:latin typeface="Times New Roman" charset="0"/>
              <a:ea typeface="Times New Roman" charset="0"/>
              <a:cs typeface="Times New Roman" charset="0"/>
            </a:rPr>
            <a:t>Cost Reduction</a:t>
          </a:r>
          <a:endParaRPr lang="zh-CN" altLang="en-US" sz="2000" b="1" dirty="0">
            <a:solidFill>
              <a:schemeClr val="tx1"/>
            </a:solidFill>
            <a:latin typeface="Times New Roman" charset="0"/>
            <a:ea typeface="Times New Roman" charset="0"/>
            <a:cs typeface="Times New Roman" charset="0"/>
          </a:endParaRPr>
        </a:p>
      </dgm:t>
    </dgm:pt>
    <dgm:pt modelId="{F2AE154C-9B3D-2C4D-976F-53AD0D3232D0}" type="parTrans" cxnId="{4FBDE819-1894-684D-A403-19E5F769C5B6}">
      <dgm:prSet/>
      <dgm:spPr/>
      <dgm:t>
        <a:bodyPr/>
        <a:lstStyle/>
        <a:p>
          <a:endParaRPr lang="zh-CN" altLang="en-US"/>
        </a:p>
      </dgm:t>
    </dgm:pt>
    <dgm:pt modelId="{855170E7-FD93-A44E-96F0-F6B61BAE9110}" type="sibTrans" cxnId="{4FBDE819-1894-684D-A403-19E5F769C5B6}">
      <dgm:prSet/>
      <dgm:spPr/>
      <dgm:t>
        <a:bodyPr/>
        <a:lstStyle/>
        <a:p>
          <a:endParaRPr lang="zh-CN" altLang="en-US"/>
        </a:p>
      </dgm:t>
    </dgm:pt>
    <dgm:pt modelId="{0CEFCAD0-79F8-5440-B18E-FE14ECE413A2}" type="pres">
      <dgm:prSet presAssocID="{C81EEBFB-14A8-D649-9120-ED609703BCBD}" presName="cycle" presStyleCnt="0">
        <dgm:presLayoutVars>
          <dgm:dir/>
          <dgm:resizeHandles val="exact"/>
        </dgm:presLayoutVars>
      </dgm:prSet>
      <dgm:spPr/>
      <dgm:t>
        <a:bodyPr/>
        <a:lstStyle/>
        <a:p>
          <a:endParaRPr lang="zh-CN" altLang="en-US"/>
        </a:p>
      </dgm:t>
    </dgm:pt>
    <dgm:pt modelId="{7F4B9CEF-34EA-E047-82C6-ABF15669746A}" type="pres">
      <dgm:prSet presAssocID="{2292DC34-8623-B94A-9768-C48F0718AF2B}" presName="node" presStyleLbl="node1" presStyleIdx="0" presStyleCnt="6" custScaleX="155886" custScaleY="92043" custRadScaleRad="97957" custRadScaleInc="-1736">
        <dgm:presLayoutVars>
          <dgm:bulletEnabled val="1"/>
        </dgm:presLayoutVars>
      </dgm:prSet>
      <dgm:spPr/>
      <dgm:t>
        <a:bodyPr/>
        <a:lstStyle/>
        <a:p>
          <a:endParaRPr lang="zh-CN" altLang="en-US"/>
        </a:p>
      </dgm:t>
    </dgm:pt>
    <dgm:pt modelId="{4A178D2B-A786-D841-8459-1B1E290C804A}" type="pres">
      <dgm:prSet presAssocID="{2292DC34-8623-B94A-9768-C48F0718AF2B}" presName="spNode" presStyleCnt="0"/>
      <dgm:spPr/>
    </dgm:pt>
    <dgm:pt modelId="{AE311D73-811C-EC4C-B50D-38A4A4A767E6}" type="pres">
      <dgm:prSet presAssocID="{EBC44775-CF2E-854E-99F8-F29ED7CC3E31}" presName="sibTrans" presStyleLbl="sibTrans1D1" presStyleIdx="0" presStyleCnt="6"/>
      <dgm:spPr/>
      <dgm:t>
        <a:bodyPr/>
        <a:lstStyle/>
        <a:p>
          <a:endParaRPr lang="zh-CN" altLang="en-US"/>
        </a:p>
      </dgm:t>
    </dgm:pt>
    <dgm:pt modelId="{AAC38721-AEF4-544D-99E4-4EB0D43A1E3A}" type="pres">
      <dgm:prSet presAssocID="{9A9DE223-A191-274B-BC04-5A2E68DB7F04}" presName="node" presStyleLbl="node1" presStyleIdx="1" presStyleCnt="6" custScaleX="154511" custScaleY="102192">
        <dgm:presLayoutVars>
          <dgm:bulletEnabled val="1"/>
        </dgm:presLayoutVars>
      </dgm:prSet>
      <dgm:spPr/>
      <dgm:t>
        <a:bodyPr/>
        <a:lstStyle/>
        <a:p>
          <a:endParaRPr lang="zh-CN" altLang="en-US"/>
        </a:p>
      </dgm:t>
    </dgm:pt>
    <dgm:pt modelId="{BCFF953A-3F9C-9446-BEF0-02D9563B0FD6}" type="pres">
      <dgm:prSet presAssocID="{9A9DE223-A191-274B-BC04-5A2E68DB7F04}" presName="spNode" presStyleCnt="0"/>
      <dgm:spPr/>
    </dgm:pt>
    <dgm:pt modelId="{28E40A96-5B72-0241-861E-B77777A735E8}" type="pres">
      <dgm:prSet presAssocID="{68989F6E-6E24-5641-89B6-427A40E8B6DD}" presName="sibTrans" presStyleLbl="sibTrans1D1" presStyleIdx="1" presStyleCnt="6"/>
      <dgm:spPr/>
      <dgm:t>
        <a:bodyPr/>
        <a:lstStyle/>
        <a:p>
          <a:endParaRPr lang="zh-CN" altLang="en-US"/>
        </a:p>
      </dgm:t>
    </dgm:pt>
    <dgm:pt modelId="{B4B33E30-7654-6A4F-9AF7-5D1F0E84DF06}" type="pres">
      <dgm:prSet presAssocID="{07C5954A-6392-1145-9DCE-D80F544DBC45}" presName="node" presStyleLbl="node1" presStyleIdx="2" presStyleCnt="6" custScaleX="195092" custScaleY="93024" custRadScaleRad="96951" custRadScaleInc="-30592">
        <dgm:presLayoutVars>
          <dgm:bulletEnabled val="1"/>
        </dgm:presLayoutVars>
      </dgm:prSet>
      <dgm:spPr/>
      <dgm:t>
        <a:bodyPr/>
        <a:lstStyle/>
        <a:p>
          <a:endParaRPr lang="zh-CN" altLang="en-US"/>
        </a:p>
      </dgm:t>
    </dgm:pt>
    <dgm:pt modelId="{71A575BD-D0A3-9F4C-BC10-83202056C57F}" type="pres">
      <dgm:prSet presAssocID="{07C5954A-6392-1145-9DCE-D80F544DBC45}" presName="spNode" presStyleCnt="0"/>
      <dgm:spPr/>
    </dgm:pt>
    <dgm:pt modelId="{50E78378-BE35-A149-8B5E-186E4AAD34C6}" type="pres">
      <dgm:prSet presAssocID="{B7D88652-80D8-7D4A-B958-B89D9BBE1902}" presName="sibTrans" presStyleLbl="sibTrans1D1" presStyleIdx="2" presStyleCnt="6"/>
      <dgm:spPr/>
      <dgm:t>
        <a:bodyPr/>
        <a:lstStyle/>
        <a:p>
          <a:endParaRPr lang="zh-CN" altLang="en-US"/>
        </a:p>
      </dgm:t>
    </dgm:pt>
    <dgm:pt modelId="{27EC2F24-6EE9-BD44-BC06-66DD40AB7359}" type="pres">
      <dgm:prSet presAssocID="{B064C075-4439-D446-AD9A-60E62952AD5D}" presName="node" presStyleLbl="node1" presStyleIdx="3" presStyleCnt="6" custScaleX="247247">
        <dgm:presLayoutVars>
          <dgm:bulletEnabled val="1"/>
        </dgm:presLayoutVars>
      </dgm:prSet>
      <dgm:spPr/>
      <dgm:t>
        <a:bodyPr/>
        <a:lstStyle/>
        <a:p>
          <a:endParaRPr lang="zh-CN" altLang="en-US"/>
        </a:p>
      </dgm:t>
    </dgm:pt>
    <dgm:pt modelId="{47CB0064-44FE-524C-95A9-2CF9E984952F}" type="pres">
      <dgm:prSet presAssocID="{B064C075-4439-D446-AD9A-60E62952AD5D}" presName="spNode" presStyleCnt="0"/>
      <dgm:spPr/>
    </dgm:pt>
    <dgm:pt modelId="{3E53FD16-77C0-3743-8FA4-7E0377551839}" type="pres">
      <dgm:prSet presAssocID="{343DF440-C878-4247-99C7-3DCCA6261C43}" presName="sibTrans" presStyleLbl="sibTrans1D1" presStyleIdx="3" presStyleCnt="6"/>
      <dgm:spPr/>
      <dgm:t>
        <a:bodyPr/>
        <a:lstStyle/>
        <a:p>
          <a:endParaRPr lang="zh-CN" altLang="en-US"/>
        </a:p>
      </dgm:t>
    </dgm:pt>
    <dgm:pt modelId="{F6290B4D-873E-6348-A4F9-A954615645F3}" type="pres">
      <dgm:prSet presAssocID="{5471A27D-E6A7-074B-A2D2-7FAADF7C4DA6}" presName="node" presStyleLbl="node1" presStyleIdx="4" presStyleCnt="6" custScaleX="230330" custRadScaleRad="99916" custRadScaleInc="29538">
        <dgm:presLayoutVars>
          <dgm:bulletEnabled val="1"/>
        </dgm:presLayoutVars>
      </dgm:prSet>
      <dgm:spPr/>
      <dgm:t>
        <a:bodyPr/>
        <a:lstStyle/>
        <a:p>
          <a:endParaRPr lang="zh-CN" altLang="en-US"/>
        </a:p>
      </dgm:t>
    </dgm:pt>
    <dgm:pt modelId="{4EA5EC68-4B7C-B144-A17F-50770836890C}" type="pres">
      <dgm:prSet presAssocID="{5471A27D-E6A7-074B-A2D2-7FAADF7C4DA6}" presName="spNode" presStyleCnt="0"/>
      <dgm:spPr/>
    </dgm:pt>
    <dgm:pt modelId="{2BB054FB-0237-7543-A0B5-4EEC35FEABB9}" type="pres">
      <dgm:prSet presAssocID="{4E4E4284-DAED-6A48-BCF6-0822C6554FF2}" presName="sibTrans" presStyleLbl="sibTrans1D1" presStyleIdx="4" presStyleCnt="6"/>
      <dgm:spPr/>
      <dgm:t>
        <a:bodyPr/>
        <a:lstStyle/>
        <a:p>
          <a:endParaRPr lang="zh-CN" altLang="en-US"/>
        </a:p>
      </dgm:t>
    </dgm:pt>
    <dgm:pt modelId="{540D9097-2A66-2A40-B084-B6EE349E6F74}" type="pres">
      <dgm:prSet presAssocID="{F2879EFB-B459-3F48-B816-3DDF7768C252}" presName="node" presStyleLbl="node1" presStyleIdx="5" presStyleCnt="6" custScaleX="182189">
        <dgm:presLayoutVars>
          <dgm:bulletEnabled val="1"/>
        </dgm:presLayoutVars>
      </dgm:prSet>
      <dgm:spPr/>
      <dgm:t>
        <a:bodyPr/>
        <a:lstStyle/>
        <a:p>
          <a:endParaRPr lang="zh-CN" altLang="en-US"/>
        </a:p>
      </dgm:t>
    </dgm:pt>
    <dgm:pt modelId="{39D3C1AA-2F0F-BA46-BDE5-F713AD10C09E}" type="pres">
      <dgm:prSet presAssocID="{F2879EFB-B459-3F48-B816-3DDF7768C252}" presName="spNode" presStyleCnt="0"/>
      <dgm:spPr/>
    </dgm:pt>
    <dgm:pt modelId="{136A2C99-1C98-4746-905E-D86EA98495EB}" type="pres">
      <dgm:prSet presAssocID="{855170E7-FD93-A44E-96F0-F6B61BAE9110}" presName="sibTrans" presStyleLbl="sibTrans1D1" presStyleIdx="5" presStyleCnt="6"/>
      <dgm:spPr/>
      <dgm:t>
        <a:bodyPr/>
        <a:lstStyle/>
        <a:p>
          <a:endParaRPr lang="zh-CN" altLang="en-US"/>
        </a:p>
      </dgm:t>
    </dgm:pt>
  </dgm:ptLst>
  <dgm:cxnLst>
    <dgm:cxn modelId="{5D748F74-AB89-8040-A73F-02F4A181B868}" type="presOf" srcId="{EBC44775-CF2E-854E-99F8-F29ED7CC3E31}" destId="{AE311D73-811C-EC4C-B50D-38A4A4A767E6}" srcOrd="0" destOrd="0" presId="urn:microsoft.com/office/officeart/2005/8/layout/cycle6"/>
    <dgm:cxn modelId="{EF8E276E-8A6B-1745-A42B-0AB729F3A7CD}" srcId="{C81EEBFB-14A8-D649-9120-ED609703BCBD}" destId="{9A9DE223-A191-274B-BC04-5A2E68DB7F04}" srcOrd="1" destOrd="0" parTransId="{1095CD29-EBFA-2642-8065-94F15DA609C6}" sibTransId="{68989F6E-6E24-5641-89B6-427A40E8B6DD}"/>
    <dgm:cxn modelId="{2C86DF7E-ECE3-1F47-B639-61CD388740C5}" srcId="{C81EEBFB-14A8-D649-9120-ED609703BCBD}" destId="{B064C075-4439-D446-AD9A-60E62952AD5D}" srcOrd="3" destOrd="0" parTransId="{F4322286-27B0-9D42-8B59-D04C46D86321}" sibTransId="{343DF440-C878-4247-99C7-3DCCA6261C43}"/>
    <dgm:cxn modelId="{9311AE5A-A2F2-754E-A668-59F279C72D18}" type="presOf" srcId="{07C5954A-6392-1145-9DCE-D80F544DBC45}" destId="{B4B33E30-7654-6A4F-9AF7-5D1F0E84DF06}" srcOrd="0" destOrd="0" presId="urn:microsoft.com/office/officeart/2005/8/layout/cycle6"/>
    <dgm:cxn modelId="{4FBDE819-1894-684D-A403-19E5F769C5B6}" srcId="{C81EEBFB-14A8-D649-9120-ED609703BCBD}" destId="{F2879EFB-B459-3F48-B816-3DDF7768C252}" srcOrd="5" destOrd="0" parTransId="{F2AE154C-9B3D-2C4D-976F-53AD0D3232D0}" sibTransId="{855170E7-FD93-A44E-96F0-F6B61BAE9110}"/>
    <dgm:cxn modelId="{82572B5E-4777-9547-A3F5-408CFB45E6E3}" srcId="{C81EEBFB-14A8-D649-9120-ED609703BCBD}" destId="{2292DC34-8623-B94A-9768-C48F0718AF2B}" srcOrd="0" destOrd="0" parTransId="{50CA4C6D-B7D4-F54C-9CB7-1D4FFA1C5C7D}" sibTransId="{EBC44775-CF2E-854E-99F8-F29ED7CC3E31}"/>
    <dgm:cxn modelId="{805058C0-4961-8543-8D94-DD8C4AA1F4C0}" type="presOf" srcId="{68989F6E-6E24-5641-89B6-427A40E8B6DD}" destId="{28E40A96-5B72-0241-861E-B77777A735E8}" srcOrd="0" destOrd="0" presId="urn:microsoft.com/office/officeart/2005/8/layout/cycle6"/>
    <dgm:cxn modelId="{AF68DFB4-DB81-5540-855F-574EE6DAF60B}" srcId="{C81EEBFB-14A8-D649-9120-ED609703BCBD}" destId="{07C5954A-6392-1145-9DCE-D80F544DBC45}" srcOrd="2" destOrd="0" parTransId="{6BE71D17-12C3-D94D-8789-9957936DEFCF}" sibTransId="{B7D88652-80D8-7D4A-B958-B89D9BBE1902}"/>
    <dgm:cxn modelId="{4BE71E04-3C9A-0143-8F9C-71062A621DC6}" type="presOf" srcId="{F2879EFB-B459-3F48-B816-3DDF7768C252}" destId="{540D9097-2A66-2A40-B084-B6EE349E6F74}" srcOrd="0" destOrd="0" presId="urn:microsoft.com/office/officeart/2005/8/layout/cycle6"/>
    <dgm:cxn modelId="{EAD772CF-B64F-2B4E-976F-38C99B682A11}" type="presOf" srcId="{C81EEBFB-14A8-D649-9120-ED609703BCBD}" destId="{0CEFCAD0-79F8-5440-B18E-FE14ECE413A2}" srcOrd="0" destOrd="0" presId="urn:microsoft.com/office/officeart/2005/8/layout/cycle6"/>
    <dgm:cxn modelId="{2349DE08-B8FB-9C49-8E17-D4023DA66CB6}" type="presOf" srcId="{2292DC34-8623-B94A-9768-C48F0718AF2B}" destId="{7F4B9CEF-34EA-E047-82C6-ABF15669746A}" srcOrd="0" destOrd="0" presId="urn:microsoft.com/office/officeart/2005/8/layout/cycle6"/>
    <dgm:cxn modelId="{06751B6B-A0ED-674F-BCA2-ADC345633C18}" type="presOf" srcId="{855170E7-FD93-A44E-96F0-F6B61BAE9110}" destId="{136A2C99-1C98-4746-905E-D86EA98495EB}" srcOrd="0" destOrd="0" presId="urn:microsoft.com/office/officeart/2005/8/layout/cycle6"/>
    <dgm:cxn modelId="{CACCAF06-CD70-3C4F-BCEA-81D786DB0A9E}" srcId="{C81EEBFB-14A8-D649-9120-ED609703BCBD}" destId="{5471A27D-E6A7-074B-A2D2-7FAADF7C4DA6}" srcOrd="4" destOrd="0" parTransId="{B3FF8E7D-087F-A140-87A1-58E9B9ED860C}" sibTransId="{4E4E4284-DAED-6A48-BCF6-0822C6554FF2}"/>
    <dgm:cxn modelId="{52F2D42E-2B46-C44D-A36B-8F5FDDE3944F}" type="presOf" srcId="{B064C075-4439-D446-AD9A-60E62952AD5D}" destId="{27EC2F24-6EE9-BD44-BC06-66DD40AB7359}" srcOrd="0" destOrd="0" presId="urn:microsoft.com/office/officeart/2005/8/layout/cycle6"/>
    <dgm:cxn modelId="{D0F337FE-A72B-1843-93EC-620A559B6198}" type="presOf" srcId="{343DF440-C878-4247-99C7-3DCCA6261C43}" destId="{3E53FD16-77C0-3743-8FA4-7E0377551839}" srcOrd="0" destOrd="0" presId="urn:microsoft.com/office/officeart/2005/8/layout/cycle6"/>
    <dgm:cxn modelId="{2336DA5D-9D88-4F41-8A3D-4A957DE4B391}" type="presOf" srcId="{5471A27D-E6A7-074B-A2D2-7FAADF7C4DA6}" destId="{F6290B4D-873E-6348-A4F9-A954615645F3}" srcOrd="0" destOrd="0" presId="urn:microsoft.com/office/officeart/2005/8/layout/cycle6"/>
    <dgm:cxn modelId="{707467F7-5193-DE40-AA64-FB7DAEBD5373}" type="presOf" srcId="{B7D88652-80D8-7D4A-B958-B89D9BBE1902}" destId="{50E78378-BE35-A149-8B5E-186E4AAD34C6}" srcOrd="0" destOrd="0" presId="urn:microsoft.com/office/officeart/2005/8/layout/cycle6"/>
    <dgm:cxn modelId="{EC378AB6-0C97-6A4B-AC93-1D340B7C7EF2}" type="presOf" srcId="{9A9DE223-A191-274B-BC04-5A2E68DB7F04}" destId="{AAC38721-AEF4-544D-99E4-4EB0D43A1E3A}" srcOrd="0" destOrd="0" presId="urn:microsoft.com/office/officeart/2005/8/layout/cycle6"/>
    <dgm:cxn modelId="{60DB8F9F-9272-B646-BFDD-9798C39279B2}" type="presOf" srcId="{4E4E4284-DAED-6A48-BCF6-0822C6554FF2}" destId="{2BB054FB-0237-7543-A0B5-4EEC35FEABB9}" srcOrd="0" destOrd="0" presId="urn:microsoft.com/office/officeart/2005/8/layout/cycle6"/>
    <dgm:cxn modelId="{D1EE279D-2B8B-1C47-B062-3F9B22162AD8}" type="presParOf" srcId="{0CEFCAD0-79F8-5440-B18E-FE14ECE413A2}" destId="{7F4B9CEF-34EA-E047-82C6-ABF15669746A}" srcOrd="0" destOrd="0" presId="urn:microsoft.com/office/officeart/2005/8/layout/cycle6"/>
    <dgm:cxn modelId="{691AD980-8FE0-6543-859E-DF25920A455B}" type="presParOf" srcId="{0CEFCAD0-79F8-5440-B18E-FE14ECE413A2}" destId="{4A178D2B-A786-D841-8459-1B1E290C804A}" srcOrd="1" destOrd="0" presId="urn:microsoft.com/office/officeart/2005/8/layout/cycle6"/>
    <dgm:cxn modelId="{82254185-0E5C-104A-AB54-529ED2AA02BC}" type="presParOf" srcId="{0CEFCAD0-79F8-5440-B18E-FE14ECE413A2}" destId="{AE311D73-811C-EC4C-B50D-38A4A4A767E6}" srcOrd="2" destOrd="0" presId="urn:microsoft.com/office/officeart/2005/8/layout/cycle6"/>
    <dgm:cxn modelId="{1203CBEB-D13C-2849-882A-C6DE38BAAE49}" type="presParOf" srcId="{0CEFCAD0-79F8-5440-B18E-FE14ECE413A2}" destId="{AAC38721-AEF4-544D-99E4-4EB0D43A1E3A}" srcOrd="3" destOrd="0" presId="urn:microsoft.com/office/officeart/2005/8/layout/cycle6"/>
    <dgm:cxn modelId="{E6DCA6F8-3286-A547-8674-CA896BC4ACEE}" type="presParOf" srcId="{0CEFCAD0-79F8-5440-B18E-FE14ECE413A2}" destId="{BCFF953A-3F9C-9446-BEF0-02D9563B0FD6}" srcOrd="4" destOrd="0" presId="urn:microsoft.com/office/officeart/2005/8/layout/cycle6"/>
    <dgm:cxn modelId="{1298409D-522B-6E4B-BDB6-F5083A4F6148}" type="presParOf" srcId="{0CEFCAD0-79F8-5440-B18E-FE14ECE413A2}" destId="{28E40A96-5B72-0241-861E-B77777A735E8}" srcOrd="5" destOrd="0" presId="urn:microsoft.com/office/officeart/2005/8/layout/cycle6"/>
    <dgm:cxn modelId="{96B7E2F9-F307-D240-9724-EDE9ACA682FF}" type="presParOf" srcId="{0CEFCAD0-79F8-5440-B18E-FE14ECE413A2}" destId="{B4B33E30-7654-6A4F-9AF7-5D1F0E84DF06}" srcOrd="6" destOrd="0" presId="urn:microsoft.com/office/officeart/2005/8/layout/cycle6"/>
    <dgm:cxn modelId="{82995212-3A34-834E-8AAE-C91B185297AD}" type="presParOf" srcId="{0CEFCAD0-79F8-5440-B18E-FE14ECE413A2}" destId="{71A575BD-D0A3-9F4C-BC10-83202056C57F}" srcOrd="7" destOrd="0" presId="urn:microsoft.com/office/officeart/2005/8/layout/cycle6"/>
    <dgm:cxn modelId="{8AE607C4-F391-DD44-B844-66C8E71013E8}" type="presParOf" srcId="{0CEFCAD0-79F8-5440-B18E-FE14ECE413A2}" destId="{50E78378-BE35-A149-8B5E-186E4AAD34C6}" srcOrd="8" destOrd="0" presId="urn:microsoft.com/office/officeart/2005/8/layout/cycle6"/>
    <dgm:cxn modelId="{ACC84185-CB0E-B140-933F-94A97C540127}" type="presParOf" srcId="{0CEFCAD0-79F8-5440-B18E-FE14ECE413A2}" destId="{27EC2F24-6EE9-BD44-BC06-66DD40AB7359}" srcOrd="9" destOrd="0" presId="urn:microsoft.com/office/officeart/2005/8/layout/cycle6"/>
    <dgm:cxn modelId="{49337499-0D8F-9E4B-B202-561DE6877A37}" type="presParOf" srcId="{0CEFCAD0-79F8-5440-B18E-FE14ECE413A2}" destId="{47CB0064-44FE-524C-95A9-2CF9E984952F}" srcOrd="10" destOrd="0" presId="urn:microsoft.com/office/officeart/2005/8/layout/cycle6"/>
    <dgm:cxn modelId="{52F0E51A-A932-8047-8065-40CA7AAEDCF8}" type="presParOf" srcId="{0CEFCAD0-79F8-5440-B18E-FE14ECE413A2}" destId="{3E53FD16-77C0-3743-8FA4-7E0377551839}" srcOrd="11" destOrd="0" presId="urn:microsoft.com/office/officeart/2005/8/layout/cycle6"/>
    <dgm:cxn modelId="{8C6F1260-E989-D549-A8A1-4FC4A8CFCA3A}" type="presParOf" srcId="{0CEFCAD0-79F8-5440-B18E-FE14ECE413A2}" destId="{F6290B4D-873E-6348-A4F9-A954615645F3}" srcOrd="12" destOrd="0" presId="urn:microsoft.com/office/officeart/2005/8/layout/cycle6"/>
    <dgm:cxn modelId="{BC8978AE-EE8F-8143-88C2-600BEA39864D}" type="presParOf" srcId="{0CEFCAD0-79F8-5440-B18E-FE14ECE413A2}" destId="{4EA5EC68-4B7C-B144-A17F-50770836890C}" srcOrd="13" destOrd="0" presId="urn:microsoft.com/office/officeart/2005/8/layout/cycle6"/>
    <dgm:cxn modelId="{391EA387-4626-9A43-8A43-EFF6CE9F3C02}" type="presParOf" srcId="{0CEFCAD0-79F8-5440-B18E-FE14ECE413A2}" destId="{2BB054FB-0237-7543-A0B5-4EEC35FEABB9}" srcOrd="14" destOrd="0" presId="urn:microsoft.com/office/officeart/2005/8/layout/cycle6"/>
    <dgm:cxn modelId="{02119226-8CE9-854B-8660-A86A6021032D}" type="presParOf" srcId="{0CEFCAD0-79F8-5440-B18E-FE14ECE413A2}" destId="{540D9097-2A66-2A40-B084-B6EE349E6F74}" srcOrd="15" destOrd="0" presId="urn:microsoft.com/office/officeart/2005/8/layout/cycle6"/>
    <dgm:cxn modelId="{5B99691F-4820-7644-88A8-17469821056F}" type="presParOf" srcId="{0CEFCAD0-79F8-5440-B18E-FE14ECE413A2}" destId="{39D3C1AA-2F0F-BA46-BDE5-F713AD10C09E}" srcOrd="16" destOrd="0" presId="urn:microsoft.com/office/officeart/2005/8/layout/cycle6"/>
    <dgm:cxn modelId="{6A4AD074-81E0-BD45-BEC8-A5DC0D362661}" type="presParOf" srcId="{0CEFCAD0-79F8-5440-B18E-FE14ECE413A2}" destId="{136A2C99-1C98-4746-905E-D86EA98495EB}" srcOrd="17" destOrd="0" presId="urn:microsoft.com/office/officeart/2005/8/layout/cycle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BC83B-7451-AD41-8B54-14D274CFCAEA}"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zh-CN" altLang="en-US"/>
        </a:p>
      </dgm:t>
    </dgm:pt>
    <dgm:pt modelId="{0FF12C81-708C-1749-9C72-1A139FDACFEE}">
      <dgm:prSet phldrT="[文本]" custT="1"/>
      <dgm:spPr/>
      <dgm:t>
        <a:bodyPr/>
        <a:lstStyle/>
        <a:p>
          <a:r>
            <a:rPr lang="en-AU" altLang="zh-CN" sz="1800" dirty="0" smtClean="0"/>
            <a:t>capability</a:t>
          </a:r>
          <a:endParaRPr lang="zh-CN" altLang="en-US" sz="1800" dirty="0"/>
        </a:p>
      </dgm:t>
    </dgm:pt>
    <dgm:pt modelId="{8F4BA927-20B9-7B46-A19D-44973119C1DE}" type="parTrans" cxnId="{508ACBB3-3F53-CC46-913D-8750E7A3BFF5}">
      <dgm:prSet/>
      <dgm:spPr/>
      <dgm:t>
        <a:bodyPr/>
        <a:lstStyle/>
        <a:p>
          <a:endParaRPr lang="zh-CN" altLang="en-US"/>
        </a:p>
      </dgm:t>
    </dgm:pt>
    <dgm:pt modelId="{8BDFAC1C-38EA-8E41-85D5-906061FB8660}" type="sibTrans" cxnId="{508ACBB3-3F53-CC46-913D-8750E7A3BFF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dgm:spPr>
      <dgm:t>
        <a:bodyPr/>
        <a:lstStyle/>
        <a:p>
          <a:endParaRPr lang="zh-CN" altLang="en-US"/>
        </a:p>
      </dgm:t>
    </dgm:pt>
    <dgm:pt modelId="{7857FB7A-3781-4949-B377-85EFE4F2B29A}">
      <dgm:prSet phldrT="[文本]" custT="1"/>
      <dgm:spPr/>
      <dgm:t>
        <a:bodyPr/>
        <a:lstStyle/>
        <a:p>
          <a:r>
            <a:rPr lang="en-AU" altLang="zh-CN" sz="1800" dirty="0" smtClean="0"/>
            <a:t>support</a:t>
          </a:r>
          <a:endParaRPr lang="zh-CN" altLang="en-US" sz="1800" dirty="0"/>
        </a:p>
      </dgm:t>
    </dgm:pt>
    <dgm:pt modelId="{96F3F082-4A0A-0D45-BA70-B5FF5FB6357B}" type="parTrans" cxnId="{6C087C22-73CC-0F41-BA0D-81D6723E63A3}">
      <dgm:prSet/>
      <dgm:spPr/>
      <dgm:t>
        <a:bodyPr/>
        <a:lstStyle/>
        <a:p>
          <a:endParaRPr lang="zh-CN" altLang="en-US"/>
        </a:p>
      </dgm:t>
    </dgm:pt>
    <dgm:pt modelId="{14506E6D-7F7C-7E41-84A1-42675AFD33AD}" type="sibTrans" cxnId="{6C087C22-73CC-0F41-BA0D-81D6723E63A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zh-CN" altLang="en-US"/>
        </a:p>
      </dgm:t>
    </dgm:pt>
    <dgm:pt modelId="{F0DA1E1B-7FC1-7241-8287-60F07DA65939}">
      <dgm:prSet custT="1"/>
      <dgm:spPr>
        <a:solidFill>
          <a:srgbClr val="FF0000"/>
        </a:solidFill>
      </dgm:spPr>
      <dgm:t>
        <a:bodyPr/>
        <a:lstStyle/>
        <a:p>
          <a:r>
            <a:rPr lang="en-AU" altLang="zh-CN" sz="2400" b="1" dirty="0" smtClean="0">
              <a:solidFill>
                <a:srgbClr val="FFFF00"/>
              </a:solidFill>
            </a:rPr>
            <a:t>Benefit</a:t>
          </a:r>
          <a:endParaRPr lang="zh-CN" altLang="en-US" sz="2400" b="1" dirty="0">
            <a:solidFill>
              <a:srgbClr val="FFFF00"/>
            </a:solidFill>
          </a:endParaRPr>
        </a:p>
      </dgm:t>
    </dgm:pt>
    <dgm:pt modelId="{D6071723-970E-2547-B5B5-CC3BC35704EC}" type="parTrans" cxnId="{09D65482-6D1B-1441-95FC-9FEB996A8BD3}">
      <dgm:prSet/>
      <dgm:spPr/>
      <dgm:t>
        <a:bodyPr/>
        <a:lstStyle/>
        <a:p>
          <a:endParaRPr lang="zh-CN" altLang="en-US"/>
        </a:p>
      </dgm:t>
    </dgm:pt>
    <dgm:pt modelId="{883B9339-70BE-2045-B9B4-ADDEC2BFC80B}" type="sibTrans" cxnId="{09D65482-6D1B-1441-95FC-9FEB996A8BD3}">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206" t="-25223" r="4206" b="-25223"/>
          </a:stretch>
        </a:blipFill>
      </dgm:spPr>
      <dgm:t>
        <a:bodyPr/>
        <a:lstStyle/>
        <a:p>
          <a:endParaRPr lang="zh-CN" altLang="en-US"/>
        </a:p>
      </dgm:t>
    </dgm:pt>
    <dgm:pt modelId="{DD70FE65-0EA2-B349-B2FE-00D6EC8B353D}">
      <dgm:prSet/>
      <dgm:spPr/>
      <dgm:t>
        <a:bodyPr/>
        <a:lstStyle/>
        <a:p>
          <a:r>
            <a:rPr lang="en-AU" altLang="zh-CN" dirty="0" smtClean="0"/>
            <a:t>innovation</a:t>
          </a:r>
          <a:endParaRPr lang="zh-CN" altLang="en-US" dirty="0"/>
        </a:p>
      </dgm:t>
    </dgm:pt>
    <dgm:pt modelId="{6376DEDE-4EC0-F347-9AF8-5742552B4510}" type="parTrans" cxnId="{1BAA46E0-25D8-5449-9283-AF67E6B3D87C}">
      <dgm:prSet/>
      <dgm:spPr/>
      <dgm:t>
        <a:bodyPr/>
        <a:lstStyle/>
        <a:p>
          <a:endParaRPr lang="zh-CN" altLang="en-US"/>
        </a:p>
      </dgm:t>
    </dgm:pt>
    <dgm:pt modelId="{C11F8B74-3C7D-C346-A007-B6832E949F9C}" type="sibTrans" cxnId="{1BAA46E0-25D8-5449-9283-AF67E6B3D87C}">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t>
        <a:bodyPr/>
        <a:lstStyle/>
        <a:p>
          <a:endParaRPr lang="zh-CN" altLang="en-US"/>
        </a:p>
      </dgm:t>
    </dgm:pt>
    <dgm:pt modelId="{E8CFA02B-BAE7-6B41-A949-5B0C05A60530}">
      <dgm:prSet custT="1"/>
      <dgm:spPr>
        <a:solidFill>
          <a:srgbClr val="7030A0"/>
        </a:solidFill>
      </dgm:spPr>
      <dgm:t>
        <a:bodyPr/>
        <a:lstStyle/>
        <a:p>
          <a:r>
            <a:rPr lang="en-AU" altLang="zh-CN" sz="2000" b="1" dirty="0" smtClean="0">
              <a:solidFill>
                <a:srgbClr val="FFFF00"/>
              </a:solidFill>
            </a:rPr>
            <a:t>Challenges </a:t>
          </a:r>
          <a:endParaRPr lang="zh-CN" altLang="en-US" sz="2000" b="1" dirty="0">
            <a:solidFill>
              <a:srgbClr val="FFFF00"/>
            </a:solidFill>
          </a:endParaRPr>
        </a:p>
      </dgm:t>
    </dgm:pt>
    <dgm:pt modelId="{184A20A8-C616-524F-BAA3-5D37C90E5289}" type="parTrans" cxnId="{84A46A84-274E-5743-ACFD-5C803D0B4CBA}">
      <dgm:prSet/>
      <dgm:spPr/>
      <dgm:t>
        <a:bodyPr/>
        <a:lstStyle/>
        <a:p>
          <a:endParaRPr lang="zh-CN" altLang="en-US"/>
        </a:p>
      </dgm:t>
    </dgm:pt>
    <dgm:pt modelId="{4D7FFA88-3CB4-1449-AC64-58DC90F9D22B}" type="sibTrans" cxnId="{84A46A84-274E-5743-ACFD-5C803D0B4CBA}">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30000" r="-30000"/>
          </a:stretch>
        </a:blipFill>
      </dgm:spPr>
      <dgm:t>
        <a:bodyPr/>
        <a:lstStyle/>
        <a:p>
          <a:endParaRPr lang="zh-CN" altLang="en-US"/>
        </a:p>
      </dgm:t>
    </dgm:pt>
    <dgm:pt modelId="{2FD933DB-9ADF-A646-8D61-C0CD2E915BD0}" type="pres">
      <dgm:prSet presAssocID="{34DBC83B-7451-AD41-8B54-14D274CFCAEA}" presName="Name0" presStyleCnt="0">
        <dgm:presLayoutVars>
          <dgm:chMax val="21"/>
          <dgm:chPref val="21"/>
        </dgm:presLayoutVars>
      </dgm:prSet>
      <dgm:spPr/>
      <dgm:t>
        <a:bodyPr/>
        <a:lstStyle/>
        <a:p>
          <a:endParaRPr lang="zh-CN" altLang="en-US"/>
        </a:p>
      </dgm:t>
    </dgm:pt>
    <dgm:pt modelId="{24A52BB7-F54C-0945-8EC8-FEA955975DD0}" type="pres">
      <dgm:prSet presAssocID="{0FF12C81-708C-1749-9C72-1A139FDACFEE}" presName="text1" presStyleCnt="0"/>
      <dgm:spPr/>
    </dgm:pt>
    <dgm:pt modelId="{532B0114-15C0-0445-A994-3BAB788F7485}" type="pres">
      <dgm:prSet presAssocID="{0FF12C81-708C-1749-9C72-1A139FDACFEE}" presName="textRepeatNode" presStyleLbl="alignNode1" presStyleIdx="0" presStyleCnt="5">
        <dgm:presLayoutVars>
          <dgm:chMax val="0"/>
          <dgm:chPref val="0"/>
          <dgm:bulletEnabled val="1"/>
        </dgm:presLayoutVars>
      </dgm:prSet>
      <dgm:spPr/>
      <dgm:t>
        <a:bodyPr/>
        <a:lstStyle/>
        <a:p>
          <a:endParaRPr lang="zh-CN" altLang="en-US"/>
        </a:p>
      </dgm:t>
    </dgm:pt>
    <dgm:pt modelId="{064F541D-97F3-DB41-9572-26F7245EBB40}" type="pres">
      <dgm:prSet presAssocID="{0FF12C81-708C-1749-9C72-1A139FDACFEE}" presName="textaccent1" presStyleCnt="0"/>
      <dgm:spPr/>
    </dgm:pt>
    <dgm:pt modelId="{1A0A2E51-D5C7-5443-BB64-AD5908E06093}" type="pres">
      <dgm:prSet presAssocID="{0FF12C81-708C-1749-9C72-1A139FDACFEE}" presName="accentRepeatNode" presStyleLbl="solidAlignAcc1" presStyleIdx="0" presStyleCnt="10"/>
      <dgm:spPr/>
    </dgm:pt>
    <dgm:pt modelId="{D70A36AA-85B1-1A40-85F4-0D4AB24F8D3C}" type="pres">
      <dgm:prSet presAssocID="{8BDFAC1C-38EA-8E41-85D5-906061FB8660}" presName="image1" presStyleCnt="0"/>
      <dgm:spPr/>
    </dgm:pt>
    <dgm:pt modelId="{4156DFDE-0B47-6D4B-B002-AA7B9BF3728B}" type="pres">
      <dgm:prSet presAssocID="{8BDFAC1C-38EA-8E41-85D5-906061FB8660}" presName="imageRepeatNode" presStyleLbl="alignAcc1" presStyleIdx="0" presStyleCnt="5"/>
      <dgm:spPr/>
      <dgm:t>
        <a:bodyPr/>
        <a:lstStyle/>
        <a:p>
          <a:endParaRPr lang="zh-CN" altLang="en-US"/>
        </a:p>
      </dgm:t>
    </dgm:pt>
    <dgm:pt modelId="{34B0A5FF-BD4D-3D4A-B5E5-A07E428A94F9}" type="pres">
      <dgm:prSet presAssocID="{8BDFAC1C-38EA-8E41-85D5-906061FB8660}" presName="imageaccent1" presStyleCnt="0"/>
      <dgm:spPr/>
    </dgm:pt>
    <dgm:pt modelId="{D4CB005F-B33F-E04B-9058-111EC03A0DA1}" type="pres">
      <dgm:prSet presAssocID="{8BDFAC1C-38EA-8E41-85D5-906061FB8660}" presName="accentRepeatNode" presStyleLbl="solidAlignAcc1" presStyleIdx="1" presStyleCnt="10"/>
      <dgm:spPr/>
    </dgm:pt>
    <dgm:pt modelId="{E6C71A7F-70CC-7F49-B7C2-DE2502CE244F}" type="pres">
      <dgm:prSet presAssocID="{F0DA1E1B-7FC1-7241-8287-60F07DA65939}" presName="text2" presStyleCnt="0"/>
      <dgm:spPr/>
    </dgm:pt>
    <dgm:pt modelId="{345C16BE-4CC8-3E4B-9166-933EB88F7CEF}" type="pres">
      <dgm:prSet presAssocID="{F0DA1E1B-7FC1-7241-8287-60F07DA65939}" presName="textRepeatNode" presStyleLbl="alignNode1" presStyleIdx="1" presStyleCnt="5">
        <dgm:presLayoutVars>
          <dgm:chMax val="0"/>
          <dgm:chPref val="0"/>
          <dgm:bulletEnabled val="1"/>
        </dgm:presLayoutVars>
      </dgm:prSet>
      <dgm:spPr/>
      <dgm:t>
        <a:bodyPr/>
        <a:lstStyle/>
        <a:p>
          <a:endParaRPr lang="zh-CN" altLang="en-US"/>
        </a:p>
      </dgm:t>
    </dgm:pt>
    <dgm:pt modelId="{387D7062-4C8A-1B4C-9B53-B527FFC776C9}" type="pres">
      <dgm:prSet presAssocID="{F0DA1E1B-7FC1-7241-8287-60F07DA65939}" presName="textaccent2" presStyleCnt="0"/>
      <dgm:spPr/>
    </dgm:pt>
    <dgm:pt modelId="{107B5639-B362-2749-AB17-B6FAE42C5EFE}" type="pres">
      <dgm:prSet presAssocID="{F0DA1E1B-7FC1-7241-8287-60F07DA65939}" presName="accentRepeatNode" presStyleLbl="solidAlignAcc1" presStyleIdx="2" presStyleCnt="10"/>
      <dgm:spPr/>
    </dgm:pt>
    <dgm:pt modelId="{D6D8A09C-B4B2-B847-9AC7-A8DD03F1DB37}" type="pres">
      <dgm:prSet presAssocID="{883B9339-70BE-2045-B9B4-ADDEC2BFC80B}" presName="image2" presStyleCnt="0"/>
      <dgm:spPr/>
    </dgm:pt>
    <dgm:pt modelId="{C66ACF45-14D3-484C-931B-E80320539185}" type="pres">
      <dgm:prSet presAssocID="{883B9339-70BE-2045-B9B4-ADDEC2BFC80B}" presName="imageRepeatNode" presStyleLbl="alignAcc1" presStyleIdx="1" presStyleCnt="5" custLinFactNeighborX="-2127" custLinFactNeighborY="-7071"/>
      <dgm:spPr/>
      <dgm:t>
        <a:bodyPr/>
        <a:lstStyle/>
        <a:p>
          <a:endParaRPr lang="zh-CN" altLang="en-US"/>
        </a:p>
      </dgm:t>
    </dgm:pt>
    <dgm:pt modelId="{92171AA2-4A79-2D4A-AC66-997C415DE205}" type="pres">
      <dgm:prSet presAssocID="{883B9339-70BE-2045-B9B4-ADDEC2BFC80B}" presName="imageaccent2" presStyleCnt="0"/>
      <dgm:spPr/>
    </dgm:pt>
    <dgm:pt modelId="{F7128BF7-C69E-1544-81BB-1F8E24E60A6B}" type="pres">
      <dgm:prSet presAssocID="{883B9339-70BE-2045-B9B4-ADDEC2BFC80B}" presName="accentRepeatNode" presStyleLbl="solidAlignAcc1" presStyleIdx="3" presStyleCnt="10"/>
      <dgm:spPr/>
    </dgm:pt>
    <dgm:pt modelId="{B8A2CE70-D541-1E44-BFA2-2BEE1D726225}" type="pres">
      <dgm:prSet presAssocID="{DD70FE65-0EA2-B349-B2FE-00D6EC8B353D}" presName="text3" presStyleCnt="0"/>
      <dgm:spPr/>
    </dgm:pt>
    <dgm:pt modelId="{A649B672-16D0-084B-AD4D-B0BE23030227}" type="pres">
      <dgm:prSet presAssocID="{DD70FE65-0EA2-B349-B2FE-00D6EC8B353D}" presName="textRepeatNode" presStyleLbl="alignNode1" presStyleIdx="2" presStyleCnt="5">
        <dgm:presLayoutVars>
          <dgm:chMax val="0"/>
          <dgm:chPref val="0"/>
          <dgm:bulletEnabled val="1"/>
        </dgm:presLayoutVars>
      </dgm:prSet>
      <dgm:spPr/>
      <dgm:t>
        <a:bodyPr/>
        <a:lstStyle/>
        <a:p>
          <a:endParaRPr lang="zh-CN" altLang="en-US"/>
        </a:p>
      </dgm:t>
    </dgm:pt>
    <dgm:pt modelId="{6EC386B6-94A8-AD48-A43C-BF67D06F823F}" type="pres">
      <dgm:prSet presAssocID="{DD70FE65-0EA2-B349-B2FE-00D6EC8B353D}" presName="textaccent3" presStyleCnt="0"/>
      <dgm:spPr/>
    </dgm:pt>
    <dgm:pt modelId="{29C310E8-F428-CB47-AE81-3BA42754B06E}" type="pres">
      <dgm:prSet presAssocID="{DD70FE65-0EA2-B349-B2FE-00D6EC8B353D}" presName="accentRepeatNode" presStyleLbl="solidAlignAcc1" presStyleIdx="4" presStyleCnt="10"/>
      <dgm:spPr/>
    </dgm:pt>
    <dgm:pt modelId="{BAE33FF8-5DE2-AD4B-98F0-A78715FD5D52}" type="pres">
      <dgm:prSet presAssocID="{C11F8B74-3C7D-C346-A007-B6832E949F9C}" presName="image3" presStyleCnt="0"/>
      <dgm:spPr/>
    </dgm:pt>
    <dgm:pt modelId="{0A2F1D6E-3081-D647-8AFC-4EF48FA4BE55}" type="pres">
      <dgm:prSet presAssocID="{C11F8B74-3C7D-C346-A007-B6832E949F9C}" presName="imageRepeatNode" presStyleLbl="alignAcc1" presStyleIdx="2" presStyleCnt="5"/>
      <dgm:spPr/>
      <dgm:t>
        <a:bodyPr/>
        <a:lstStyle/>
        <a:p>
          <a:endParaRPr lang="zh-CN" altLang="en-US"/>
        </a:p>
      </dgm:t>
    </dgm:pt>
    <dgm:pt modelId="{8E1B3DBC-6FF6-EE40-BD99-48E9276F5822}" type="pres">
      <dgm:prSet presAssocID="{C11F8B74-3C7D-C346-A007-B6832E949F9C}" presName="imageaccent3" presStyleCnt="0"/>
      <dgm:spPr/>
    </dgm:pt>
    <dgm:pt modelId="{EC22985C-F813-304A-9A13-3FC11D472A37}" type="pres">
      <dgm:prSet presAssocID="{C11F8B74-3C7D-C346-A007-B6832E949F9C}" presName="accentRepeatNode" presStyleLbl="solidAlignAcc1" presStyleIdx="5" presStyleCnt="10"/>
      <dgm:spPr/>
    </dgm:pt>
    <dgm:pt modelId="{8A4111A0-33F0-7D4E-9DC1-329BF12401DA}" type="pres">
      <dgm:prSet presAssocID="{E8CFA02B-BAE7-6B41-A949-5B0C05A60530}" presName="text4" presStyleCnt="0"/>
      <dgm:spPr/>
    </dgm:pt>
    <dgm:pt modelId="{0B73F3B2-8EB7-3947-826B-8F2A2F6CD449}" type="pres">
      <dgm:prSet presAssocID="{E8CFA02B-BAE7-6B41-A949-5B0C05A60530}" presName="textRepeatNode" presStyleLbl="alignNode1" presStyleIdx="3" presStyleCnt="5" custScaleX="102696" custScaleY="93019">
        <dgm:presLayoutVars>
          <dgm:chMax val="0"/>
          <dgm:chPref val="0"/>
          <dgm:bulletEnabled val="1"/>
        </dgm:presLayoutVars>
      </dgm:prSet>
      <dgm:spPr/>
      <dgm:t>
        <a:bodyPr/>
        <a:lstStyle/>
        <a:p>
          <a:endParaRPr lang="zh-CN" altLang="en-US"/>
        </a:p>
      </dgm:t>
    </dgm:pt>
    <dgm:pt modelId="{0318904C-2922-4442-9D1C-0DB5DA07B0AA}" type="pres">
      <dgm:prSet presAssocID="{E8CFA02B-BAE7-6B41-A949-5B0C05A60530}" presName="textaccent4" presStyleCnt="0"/>
      <dgm:spPr/>
    </dgm:pt>
    <dgm:pt modelId="{8414DB96-11B1-6541-84E7-BC122D266CA6}" type="pres">
      <dgm:prSet presAssocID="{E8CFA02B-BAE7-6B41-A949-5B0C05A60530}" presName="accentRepeatNode" presStyleLbl="solidAlignAcc1" presStyleIdx="6" presStyleCnt="10"/>
      <dgm:spPr/>
    </dgm:pt>
    <dgm:pt modelId="{7E6F7314-9178-6A48-93BB-A745A09847B7}" type="pres">
      <dgm:prSet presAssocID="{4D7FFA88-3CB4-1449-AC64-58DC90F9D22B}" presName="image4" presStyleCnt="0"/>
      <dgm:spPr/>
    </dgm:pt>
    <dgm:pt modelId="{0CF29CC8-659E-C14D-BD0F-C657887A97FE}" type="pres">
      <dgm:prSet presAssocID="{4D7FFA88-3CB4-1449-AC64-58DC90F9D22B}" presName="imageRepeatNode" presStyleLbl="alignAcc1" presStyleIdx="3" presStyleCnt="5"/>
      <dgm:spPr/>
      <dgm:t>
        <a:bodyPr/>
        <a:lstStyle/>
        <a:p>
          <a:endParaRPr lang="zh-CN" altLang="en-US"/>
        </a:p>
      </dgm:t>
    </dgm:pt>
    <dgm:pt modelId="{CBFEEF20-BAC8-664E-90DB-05872DC12DA1}" type="pres">
      <dgm:prSet presAssocID="{4D7FFA88-3CB4-1449-AC64-58DC90F9D22B}" presName="imageaccent4" presStyleCnt="0"/>
      <dgm:spPr/>
    </dgm:pt>
    <dgm:pt modelId="{0A56F331-0636-9D44-A36F-E885FCEF5692}" type="pres">
      <dgm:prSet presAssocID="{4D7FFA88-3CB4-1449-AC64-58DC90F9D22B}" presName="accentRepeatNode" presStyleLbl="solidAlignAcc1" presStyleIdx="7" presStyleCnt="10"/>
      <dgm:spPr/>
    </dgm:pt>
    <dgm:pt modelId="{5AFF44C6-3E06-B14A-910B-8C5612F81FC2}" type="pres">
      <dgm:prSet presAssocID="{7857FB7A-3781-4949-B377-85EFE4F2B29A}" presName="text5" presStyleCnt="0"/>
      <dgm:spPr/>
    </dgm:pt>
    <dgm:pt modelId="{D7457005-9C53-AB40-B7E8-003E6FD5A7B2}" type="pres">
      <dgm:prSet presAssocID="{7857FB7A-3781-4949-B377-85EFE4F2B29A}" presName="textRepeatNode" presStyleLbl="alignNode1" presStyleIdx="4" presStyleCnt="5">
        <dgm:presLayoutVars>
          <dgm:chMax val="0"/>
          <dgm:chPref val="0"/>
          <dgm:bulletEnabled val="1"/>
        </dgm:presLayoutVars>
      </dgm:prSet>
      <dgm:spPr/>
      <dgm:t>
        <a:bodyPr/>
        <a:lstStyle/>
        <a:p>
          <a:endParaRPr lang="zh-CN" altLang="en-US"/>
        </a:p>
      </dgm:t>
    </dgm:pt>
    <dgm:pt modelId="{E4C2BD2C-B96F-7743-BBAD-1ED466B55E43}" type="pres">
      <dgm:prSet presAssocID="{7857FB7A-3781-4949-B377-85EFE4F2B29A}" presName="textaccent5" presStyleCnt="0"/>
      <dgm:spPr/>
    </dgm:pt>
    <dgm:pt modelId="{FC574D90-467F-B146-BF22-D0F43F270652}" type="pres">
      <dgm:prSet presAssocID="{7857FB7A-3781-4949-B377-85EFE4F2B29A}" presName="accentRepeatNode" presStyleLbl="solidAlignAcc1" presStyleIdx="8" presStyleCnt="10"/>
      <dgm:spPr/>
    </dgm:pt>
    <dgm:pt modelId="{96E53057-1A6B-8542-9214-305FFA540FD4}" type="pres">
      <dgm:prSet presAssocID="{14506E6D-7F7C-7E41-84A1-42675AFD33AD}" presName="image5" presStyleCnt="0"/>
      <dgm:spPr/>
    </dgm:pt>
    <dgm:pt modelId="{F26B3C1B-C1E1-AB44-BF69-EA8C4ECFFEFF}" type="pres">
      <dgm:prSet presAssocID="{14506E6D-7F7C-7E41-84A1-42675AFD33AD}" presName="imageRepeatNode" presStyleLbl="alignAcc1" presStyleIdx="4" presStyleCnt="5"/>
      <dgm:spPr/>
      <dgm:t>
        <a:bodyPr/>
        <a:lstStyle/>
        <a:p>
          <a:endParaRPr lang="zh-CN" altLang="en-US"/>
        </a:p>
      </dgm:t>
    </dgm:pt>
    <dgm:pt modelId="{E80C995C-D26F-1240-997C-3D87F1CFA998}" type="pres">
      <dgm:prSet presAssocID="{14506E6D-7F7C-7E41-84A1-42675AFD33AD}" presName="imageaccent5" presStyleCnt="0"/>
      <dgm:spPr/>
    </dgm:pt>
    <dgm:pt modelId="{FCC66711-10B1-2546-BBA1-4BCFCE315649}" type="pres">
      <dgm:prSet presAssocID="{14506E6D-7F7C-7E41-84A1-42675AFD33AD}" presName="accentRepeatNode" presStyleLbl="solidAlignAcc1" presStyleIdx="9" presStyleCnt="10"/>
      <dgm:spPr/>
    </dgm:pt>
  </dgm:ptLst>
  <dgm:cxnLst>
    <dgm:cxn modelId="{37E4171C-213C-9748-BA4A-3506F007DA70}" type="presOf" srcId="{883B9339-70BE-2045-B9B4-ADDEC2BFC80B}" destId="{C66ACF45-14D3-484C-931B-E80320539185}" srcOrd="0" destOrd="0" presId="urn:microsoft.com/office/officeart/2008/layout/HexagonCluster"/>
    <dgm:cxn modelId="{0A80F151-6E09-0045-B5DD-0A15F247A375}" type="presOf" srcId="{8BDFAC1C-38EA-8E41-85D5-906061FB8660}" destId="{4156DFDE-0B47-6D4B-B002-AA7B9BF3728B}" srcOrd="0" destOrd="0" presId="urn:microsoft.com/office/officeart/2008/layout/HexagonCluster"/>
    <dgm:cxn modelId="{DDEB9C49-12C8-A043-B040-D3C97F88C27C}" type="presOf" srcId="{E8CFA02B-BAE7-6B41-A949-5B0C05A60530}" destId="{0B73F3B2-8EB7-3947-826B-8F2A2F6CD449}" srcOrd="0" destOrd="0" presId="urn:microsoft.com/office/officeart/2008/layout/HexagonCluster"/>
    <dgm:cxn modelId="{09D65482-6D1B-1441-95FC-9FEB996A8BD3}" srcId="{34DBC83B-7451-AD41-8B54-14D274CFCAEA}" destId="{F0DA1E1B-7FC1-7241-8287-60F07DA65939}" srcOrd="1" destOrd="0" parTransId="{D6071723-970E-2547-B5B5-CC3BC35704EC}" sibTransId="{883B9339-70BE-2045-B9B4-ADDEC2BFC80B}"/>
    <dgm:cxn modelId="{84A46A84-274E-5743-ACFD-5C803D0B4CBA}" srcId="{34DBC83B-7451-AD41-8B54-14D274CFCAEA}" destId="{E8CFA02B-BAE7-6B41-A949-5B0C05A60530}" srcOrd="3" destOrd="0" parTransId="{184A20A8-C616-524F-BAA3-5D37C90E5289}" sibTransId="{4D7FFA88-3CB4-1449-AC64-58DC90F9D22B}"/>
    <dgm:cxn modelId="{87A593DF-5918-0348-84ED-6E967E7636C8}" type="presOf" srcId="{34DBC83B-7451-AD41-8B54-14D274CFCAEA}" destId="{2FD933DB-9ADF-A646-8D61-C0CD2E915BD0}" srcOrd="0" destOrd="0" presId="urn:microsoft.com/office/officeart/2008/layout/HexagonCluster"/>
    <dgm:cxn modelId="{B79CA294-811C-5249-808C-4607579C08D6}" type="presOf" srcId="{4D7FFA88-3CB4-1449-AC64-58DC90F9D22B}" destId="{0CF29CC8-659E-C14D-BD0F-C657887A97FE}" srcOrd="0" destOrd="0" presId="urn:microsoft.com/office/officeart/2008/layout/HexagonCluster"/>
    <dgm:cxn modelId="{802CD1D6-AED2-5843-927A-62FEE1C9AD16}" type="presOf" srcId="{14506E6D-7F7C-7E41-84A1-42675AFD33AD}" destId="{F26B3C1B-C1E1-AB44-BF69-EA8C4ECFFEFF}" srcOrd="0" destOrd="0" presId="urn:microsoft.com/office/officeart/2008/layout/HexagonCluster"/>
    <dgm:cxn modelId="{7EDAEE64-D51C-0742-BB74-F28E272683CB}" type="presOf" srcId="{0FF12C81-708C-1749-9C72-1A139FDACFEE}" destId="{532B0114-15C0-0445-A994-3BAB788F7485}" srcOrd="0" destOrd="0" presId="urn:microsoft.com/office/officeart/2008/layout/HexagonCluster"/>
    <dgm:cxn modelId="{508ACBB3-3F53-CC46-913D-8750E7A3BFF5}" srcId="{34DBC83B-7451-AD41-8B54-14D274CFCAEA}" destId="{0FF12C81-708C-1749-9C72-1A139FDACFEE}" srcOrd="0" destOrd="0" parTransId="{8F4BA927-20B9-7B46-A19D-44973119C1DE}" sibTransId="{8BDFAC1C-38EA-8E41-85D5-906061FB8660}"/>
    <dgm:cxn modelId="{D76D05BA-0F29-BE45-BAA0-802DE934C7BF}" type="presOf" srcId="{F0DA1E1B-7FC1-7241-8287-60F07DA65939}" destId="{345C16BE-4CC8-3E4B-9166-933EB88F7CEF}" srcOrd="0" destOrd="0" presId="urn:microsoft.com/office/officeart/2008/layout/HexagonCluster"/>
    <dgm:cxn modelId="{27AB3F9E-4B3B-2E43-B018-B746C6A5F4CE}" type="presOf" srcId="{7857FB7A-3781-4949-B377-85EFE4F2B29A}" destId="{D7457005-9C53-AB40-B7E8-003E6FD5A7B2}" srcOrd="0" destOrd="0" presId="urn:microsoft.com/office/officeart/2008/layout/HexagonCluster"/>
    <dgm:cxn modelId="{6C087C22-73CC-0F41-BA0D-81D6723E63A3}" srcId="{34DBC83B-7451-AD41-8B54-14D274CFCAEA}" destId="{7857FB7A-3781-4949-B377-85EFE4F2B29A}" srcOrd="4" destOrd="0" parTransId="{96F3F082-4A0A-0D45-BA70-B5FF5FB6357B}" sibTransId="{14506E6D-7F7C-7E41-84A1-42675AFD33AD}"/>
    <dgm:cxn modelId="{1BAA46E0-25D8-5449-9283-AF67E6B3D87C}" srcId="{34DBC83B-7451-AD41-8B54-14D274CFCAEA}" destId="{DD70FE65-0EA2-B349-B2FE-00D6EC8B353D}" srcOrd="2" destOrd="0" parTransId="{6376DEDE-4EC0-F347-9AF8-5742552B4510}" sibTransId="{C11F8B74-3C7D-C346-A007-B6832E949F9C}"/>
    <dgm:cxn modelId="{5B36AC42-2FF8-5B49-A04B-DC3CF840C3B5}" type="presOf" srcId="{DD70FE65-0EA2-B349-B2FE-00D6EC8B353D}" destId="{A649B672-16D0-084B-AD4D-B0BE23030227}" srcOrd="0" destOrd="0" presId="urn:microsoft.com/office/officeart/2008/layout/HexagonCluster"/>
    <dgm:cxn modelId="{2EA055C5-A379-BF43-BFC8-922813C73625}" type="presOf" srcId="{C11F8B74-3C7D-C346-A007-B6832E949F9C}" destId="{0A2F1D6E-3081-D647-8AFC-4EF48FA4BE55}" srcOrd="0" destOrd="0" presId="urn:microsoft.com/office/officeart/2008/layout/HexagonCluster"/>
    <dgm:cxn modelId="{F0B8726D-1173-AB4F-8E33-CA163F1444EC}" type="presParOf" srcId="{2FD933DB-9ADF-A646-8D61-C0CD2E915BD0}" destId="{24A52BB7-F54C-0945-8EC8-FEA955975DD0}" srcOrd="0" destOrd="0" presId="urn:microsoft.com/office/officeart/2008/layout/HexagonCluster"/>
    <dgm:cxn modelId="{B427B8E7-3C39-F14F-8D54-5CBB23E14BE8}" type="presParOf" srcId="{24A52BB7-F54C-0945-8EC8-FEA955975DD0}" destId="{532B0114-15C0-0445-A994-3BAB788F7485}" srcOrd="0" destOrd="0" presId="urn:microsoft.com/office/officeart/2008/layout/HexagonCluster"/>
    <dgm:cxn modelId="{A0A4B265-0C5C-B34C-BF63-A9FEC1B84014}" type="presParOf" srcId="{2FD933DB-9ADF-A646-8D61-C0CD2E915BD0}" destId="{064F541D-97F3-DB41-9572-26F7245EBB40}" srcOrd="1" destOrd="0" presId="urn:microsoft.com/office/officeart/2008/layout/HexagonCluster"/>
    <dgm:cxn modelId="{A60AF1DD-4151-B649-9885-6B6D634C8F21}" type="presParOf" srcId="{064F541D-97F3-DB41-9572-26F7245EBB40}" destId="{1A0A2E51-D5C7-5443-BB64-AD5908E06093}" srcOrd="0" destOrd="0" presId="urn:microsoft.com/office/officeart/2008/layout/HexagonCluster"/>
    <dgm:cxn modelId="{4F2AE7C3-E009-7A40-B4D9-EF75E52A82CB}" type="presParOf" srcId="{2FD933DB-9ADF-A646-8D61-C0CD2E915BD0}" destId="{D70A36AA-85B1-1A40-85F4-0D4AB24F8D3C}" srcOrd="2" destOrd="0" presId="urn:microsoft.com/office/officeart/2008/layout/HexagonCluster"/>
    <dgm:cxn modelId="{B18C7C17-7965-D947-9B67-AC56C65CF7F0}" type="presParOf" srcId="{D70A36AA-85B1-1A40-85F4-0D4AB24F8D3C}" destId="{4156DFDE-0B47-6D4B-B002-AA7B9BF3728B}" srcOrd="0" destOrd="0" presId="urn:microsoft.com/office/officeart/2008/layout/HexagonCluster"/>
    <dgm:cxn modelId="{62745730-5526-CE45-8E6D-25239412AEF9}" type="presParOf" srcId="{2FD933DB-9ADF-A646-8D61-C0CD2E915BD0}" destId="{34B0A5FF-BD4D-3D4A-B5E5-A07E428A94F9}" srcOrd="3" destOrd="0" presId="urn:microsoft.com/office/officeart/2008/layout/HexagonCluster"/>
    <dgm:cxn modelId="{86706F60-A90D-A946-9DFA-D8114B5A7678}" type="presParOf" srcId="{34B0A5FF-BD4D-3D4A-B5E5-A07E428A94F9}" destId="{D4CB005F-B33F-E04B-9058-111EC03A0DA1}" srcOrd="0" destOrd="0" presId="urn:microsoft.com/office/officeart/2008/layout/HexagonCluster"/>
    <dgm:cxn modelId="{CB6F0A7E-A54A-DD42-A8AB-350B8D60A47D}" type="presParOf" srcId="{2FD933DB-9ADF-A646-8D61-C0CD2E915BD0}" destId="{E6C71A7F-70CC-7F49-B7C2-DE2502CE244F}" srcOrd="4" destOrd="0" presId="urn:microsoft.com/office/officeart/2008/layout/HexagonCluster"/>
    <dgm:cxn modelId="{B1AA9C5F-9EBC-5E49-AD65-7D9E001E2FA1}" type="presParOf" srcId="{E6C71A7F-70CC-7F49-B7C2-DE2502CE244F}" destId="{345C16BE-4CC8-3E4B-9166-933EB88F7CEF}" srcOrd="0" destOrd="0" presId="urn:microsoft.com/office/officeart/2008/layout/HexagonCluster"/>
    <dgm:cxn modelId="{CFACED37-D110-1046-9E20-7E07B9392F6F}" type="presParOf" srcId="{2FD933DB-9ADF-A646-8D61-C0CD2E915BD0}" destId="{387D7062-4C8A-1B4C-9B53-B527FFC776C9}" srcOrd="5" destOrd="0" presId="urn:microsoft.com/office/officeart/2008/layout/HexagonCluster"/>
    <dgm:cxn modelId="{6AA20BAE-11D5-E745-94BC-9169E66888FA}" type="presParOf" srcId="{387D7062-4C8A-1B4C-9B53-B527FFC776C9}" destId="{107B5639-B362-2749-AB17-B6FAE42C5EFE}" srcOrd="0" destOrd="0" presId="urn:microsoft.com/office/officeart/2008/layout/HexagonCluster"/>
    <dgm:cxn modelId="{BC811E5F-F090-0941-8EC8-C77D36D59AE2}" type="presParOf" srcId="{2FD933DB-9ADF-A646-8D61-C0CD2E915BD0}" destId="{D6D8A09C-B4B2-B847-9AC7-A8DD03F1DB37}" srcOrd="6" destOrd="0" presId="urn:microsoft.com/office/officeart/2008/layout/HexagonCluster"/>
    <dgm:cxn modelId="{A37BA56E-A1D7-6041-AB16-79435CBE1B8D}" type="presParOf" srcId="{D6D8A09C-B4B2-B847-9AC7-A8DD03F1DB37}" destId="{C66ACF45-14D3-484C-931B-E80320539185}" srcOrd="0" destOrd="0" presId="urn:microsoft.com/office/officeart/2008/layout/HexagonCluster"/>
    <dgm:cxn modelId="{056722F3-F0EA-284D-B5BF-4BB90441843E}" type="presParOf" srcId="{2FD933DB-9ADF-A646-8D61-C0CD2E915BD0}" destId="{92171AA2-4A79-2D4A-AC66-997C415DE205}" srcOrd="7" destOrd="0" presId="urn:microsoft.com/office/officeart/2008/layout/HexagonCluster"/>
    <dgm:cxn modelId="{D70C8BAF-0D1B-9F48-AAEF-68B984B394C3}" type="presParOf" srcId="{92171AA2-4A79-2D4A-AC66-997C415DE205}" destId="{F7128BF7-C69E-1544-81BB-1F8E24E60A6B}" srcOrd="0" destOrd="0" presId="urn:microsoft.com/office/officeart/2008/layout/HexagonCluster"/>
    <dgm:cxn modelId="{2860CE33-240A-2E4D-980E-09F671498058}" type="presParOf" srcId="{2FD933DB-9ADF-A646-8D61-C0CD2E915BD0}" destId="{B8A2CE70-D541-1E44-BFA2-2BEE1D726225}" srcOrd="8" destOrd="0" presId="urn:microsoft.com/office/officeart/2008/layout/HexagonCluster"/>
    <dgm:cxn modelId="{F9231A4E-E569-0E40-A7D7-4B28389860CC}" type="presParOf" srcId="{B8A2CE70-D541-1E44-BFA2-2BEE1D726225}" destId="{A649B672-16D0-084B-AD4D-B0BE23030227}" srcOrd="0" destOrd="0" presId="urn:microsoft.com/office/officeart/2008/layout/HexagonCluster"/>
    <dgm:cxn modelId="{D8C9B528-46CC-CF42-A07C-111BF5FC77E7}" type="presParOf" srcId="{2FD933DB-9ADF-A646-8D61-C0CD2E915BD0}" destId="{6EC386B6-94A8-AD48-A43C-BF67D06F823F}" srcOrd="9" destOrd="0" presId="urn:microsoft.com/office/officeart/2008/layout/HexagonCluster"/>
    <dgm:cxn modelId="{CB67BA9B-BAA8-8D48-BD85-C459EE07D968}" type="presParOf" srcId="{6EC386B6-94A8-AD48-A43C-BF67D06F823F}" destId="{29C310E8-F428-CB47-AE81-3BA42754B06E}" srcOrd="0" destOrd="0" presId="urn:microsoft.com/office/officeart/2008/layout/HexagonCluster"/>
    <dgm:cxn modelId="{FB28B992-DFD7-2145-ABC6-0C1BD90483A7}" type="presParOf" srcId="{2FD933DB-9ADF-A646-8D61-C0CD2E915BD0}" destId="{BAE33FF8-5DE2-AD4B-98F0-A78715FD5D52}" srcOrd="10" destOrd="0" presId="urn:microsoft.com/office/officeart/2008/layout/HexagonCluster"/>
    <dgm:cxn modelId="{9555DF04-ACE7-604C-B67E-939CEE2DA076}" type="presParOf" srcId="{BAE33FF8-5DE2-AD4B-98F0-A78715FD5D52}" destId="{0A2F1D6E-3081-D647-8AFC-4EF48FA4BE55}" srcOrd="0" destOrd="0" presId="urn:microsoft.com/office/officeart/2008/layout/HexagonCluster"/>
    <dgm:cxn modelId="{E01ED349-C7D7-5E42-A0B5-E422BB65A7DB}" type="presParOf" srcId="{2FD933DB-9ADF-A646-8D61-C0CD2E915BD0}" destId="{8E1B3DBC-6FF6-EE40-BD99-48E9276F5822}" srcOrd="11" destOrd="0" presId="urn:microsoft.com/office/officeart/2008/layout/HexagonCluster"/>
    <dgm:cxn modelId="{720CF101-7117-E743-8BA4-62551544B1BF}" type="presParOf" srcId="{8E1B3DBC-6FF6-EE40-BD99-48E9276F5822}" destId="{EC22985C-F813-304A-9A13-3FC11D472A37}" srcOrd="0" destOrd="0" presId="urn:microsoft.com/office/officeart/2008/layout/HexagonCluster"/>
    <dgm:cxn modelId="{C4ECB06A-C644-5842-9320-7444E63525A4}" type="presParOf" srcId="{2FD933DB-9ADF-A646-8D61-C0CD2E915BD0}" destId="{8A4111A0-33F0-7D4E-9DC1-329BF12401DA}" srcOrd="12" destOrd="0" presId="urn:microsoft.com/office/officeart/2008/layout/HexagonCluster"/>
    <dgm:cxn modelId="{EE0B647B-159B-A546-8587-294F8D9D9F7B}" type="presParOf" srcId="{8A4111A0-33F0-7D4E-9DC1-329BF12401DA}" destId="{0B73F3B2-8EB7-3947-826B-8F2A2F6CD449}" srcOrd="0" destOrd="0" presId="urn:microsoft.com/office/officeart/2008/layout/HexagonCluster"/>
    <dgm:cxn modelId="{7236CD79-8597-B24F-AA4F-2675DC19C708}" type="presParOf" srcId="{2FD933DB-9ADF-A646-8D61-C0CD2E915BD0}" destId="{0318904C-2922-4442-9D1C-0DB5DA07B0AA}" srcOrd="13" destOrd="0" presId="urn:microsoft.com/office/officeart/2008/layout/HexagonCluster"/>
    <dgm:cxn modelId="{DCED1BE5-DC06-5E48-B9F1-781CE90EF26D}" type="presParOf" srcId="{0318904C-2922-4442-9D1C-0DB5DA07B0AA}" destId="{8414DB96-11B1-6541-84E7-BC122D266CA6}" srcOrd="0" destOrd="0" presId="urn:microsoft.com/office/officeart/2008/layout/HexagonCluster"/>
    <dgm:cxn modelId="{9F17CFFE-31C7-A34E-8034-572D1BD017A0}" type="presParOf" srcId="{2FD933DB-9ADF-A646-8D61-C0CD2E915BD0}" destId="{7E6F7314-9178-6A48-93BB-A745A09847B7}" srcOrd="14" destOrd="0" presId="urn:microsoft.com/office/officeart/2008/layout/HexagonCluster"/>
    <dgm:cxn modelId="{6CA988E1-5F12-F040-93C5-41C04090501C}" type="presParOf" srcId="{7E6F7314-9178-6A48-93BB-A745A09847B7}" destId="{0CF29CC8-659E-C14D-BD0F-C657887A97FE}" srcOrd="0" destOrd="0" presId="urn:microsoft.com/office/officeart/2008/layout/HexagonCluster"/>
    <dgm:cxn modelId="{DE6C6939-9356-6A4A-B836-D40935FE7B7A}" type="presParOf" srcId="{2FD933DB-9ADF-A646-8D61-C0CD2E915BD0}" destId="{CBFEEF20-BAC8-664E-90DB-05872DC12DA1}" srcOrd="15" destOrd="0" presId="urn:microsoft.com/office/officeart/2008/layout/HexagonCluster"/>
    <dgm:cxn modelId="{3ABBB836-7511-A642-9279-2A281C0D957D}" type="presParOf" srcId="{CBFEEF20-BAC8-664E-90DB-05872DC12DA1}" destId="{0A56F331-0636-9D44-A36F-E885FCEF5692}" srcOrd="0" destOrd="0" presId="urn:microsoft.com/office/officeart/2008/layout/HexagonCluster"/>
    <dgm:cxn modelId="{0FA89E6A-98E1-7B49-AE54-21D9A22D06DE}" type="presParOf" srcId="{2FD933DB-9ADF-A646-8D61-C0CD2E915BD0}" destId="{5AFF44C6-3E06-B14A-910B-8C5612F81FC2}" srcOrd="16" destOrd="0" presId="urn:microsoft.com/office/officeart/2008/layout/HexagonCluster"/>
    <dgm:cxn modelId="{ABCEA387-FCD0-5244-8E20-AF65D7F99E94}" type="presParOf" srcId="{5AFF44C6-3E06-B14A-910B-8C5612F81FC2}" destId="{D7457005-9C53-AB40-B7E8-003E6FD5A7B2}" srcOrd="0" destOrd="0" presId="urn:microsoft.com/office/officeart/2008/layout/HexagonCluster"/>
    <dgm:cxn modelId="{2621B19C-2B43-8040-8B00-09BA867BD24C}" type="presParOf" srcId="{2FD933DB-9ADF-A646-8D61-C0CD2E915BD0}" destId="{E4C2BD2C-B96F-7743-BBAD-1ED466B55E43}" srcOrd="17" destOrd="0" presId="urn:microsoft.com/office/officeart/2008/layout/HexagonCluster"/>
    <dgm:cxn modelId="{AD878347-D088-A240-B0F0-50A6A8BB6957}" type="presParOf" srcId="{E4C2BD2C-B96F-7743-BBAD-1ED466B55E43}" destId="{FC574D90-467F-B146-BF22-D0F43F270652}" srcOrd="0" destOrd="0" presId="urn:microsoft.com/office/officeart/2008/layout/HexagonCluster"/>
    <dgm:cxn modelId="{C94B5237-D2FB-2640-884C-D501B8AE1520}" type="presParOf" srcId="{2FD933DB-9ADF-A646-8D61-C0CD2E915BD0}" destId="{96E53057-1A6B-8542-9214-305FFA540FD4}" srcOrd="18" destOrd="0" presId="urn:microsoft.com/office/officeart/2008/layout/HexagonCluster"/>
    <dgm:cxn modelId="{B7C3F544-E642-C145-8862-45A6D073FDAA}" type="presParOf" srcId="{96E53057-1A6B-8542-9214-305FFA540FD4}" destId="{F26B3C1B-C1E1-AB44-BF69-EA8C4ECFFEFF}" srcOrd="0" destOrd="0" presId="urn:microsoft.com/office/officeart/2008/layout/HexagonCluster"/>
    <dgm:cxn modelId="{19D8D515-AE98-0B4C-9D2C-4A048258AF56}" type="presParOf" srcId="{2FD933DB-9ADF-A646-8D61-C0CD2E915BD0}" destId="{E80C995C-D26F-1240-997C-3D87F1CFA998}" srcOrd="19" destOrd="0" presId="urn:microsoft.com/office/officeart/2008/layout/HexagonCluster"/>
    <dgm:cxn modelId="{075B4838-70FC-E246-BE0A-41977AAC19EB}" type="presParOf" srcId="{E80C995C-D26F-1240-997C-3D87F1CFA998}" destId="{FCC66711-10B1-2546-BBA1-4BCFCE315649}"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B1149B-4CEB-7443-AF82-612F2A3F93D2}"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zh-CN" altLang="en-US"/>
        </a:p>
      </dgm:t>
    </dgm:pt>
    <dgm:pt modelId="{C063A033-3B6D-7B4D-9C3B-21E1578D24C5}">
      <dgm:prSet phldrT="[文本]" custT="1"/>
      <dgm:spPr/>
      <dgm:t>
        <a:bodyPr/>
        <a:lstStyle/>
        <a:p>
          <a:r>
            <a:rPr lang="en-AU" altLang="zh-CN" sz="2800" b="1" dirty="0" smtClean="0">
              <a:solidFill>
                <a:srgbClr val="FFFF00"/>
              </a:solidFill>
            </a:rPr>
            <a:t>Blended</a:t>
          </a:r>
          <a:r>
            <a:rPr lang="en-AU" altLang="zh-CN" sz="2800" b="1" baseline="0" dirty="0" smtClean="0">
              <a:solidFill>
                <a:srgbClr val="FFFF00"/>
              </a:solidFill>
            </a:rPr>
            <a:t> learning benefits</a:t>
          </a:r>
          <a:endParaRPr lang="zh-CN" altLang="en-US" sz="2800" b="1" dirty="0">
            <a:solidFill>
              <a:srgbClr val="FFFF00"/>
            </a:solidFill>
          </a:endParaRPr>
        </a:p>
      </dgm:t>
    </dgm:pt>
    <dgm:pt modelId="{A2290C76-BA69-CA4D-945B-E4D80A56778C}" type="parTrans" cxnId="{F97FF937-7747-0B42-A8BE-BE83C64E0C87}">
      <dgm:prSet/>
      <dgm:spPr/>
      <dgm:t>
        <a:bodyPr/>
        <a:lstStyle/>
        <a:p>
          <a:endParaRPr lang="zh-CN" altLang="en-US"/>
        </a:p>
      </dgm:t>
    </dgm:pt>
    <dgm:pt modelId="{48A9AA23-E16A-0646-9010-D4457B1D466F}" type="sibTrans" cxnId="{F97FF937-7747-0B42-A8BE-BE83C64E0C87}">
      <dgm:prSet/>
      <dgm:spPr/>
      <dgm:t>
        <a:bodyPr/>
        <a:lstStyle/>
        <a:p>
          <a:endParaRPr lang="zh-CN" altLang="en-US"/>
        </a:p>
      </dgm:t>
    </dgm:pt>
    <dgm:pt modelId="{D6BF8DB9-4A3A-C24A-A85A-77B9B718EFB4}">
      <dgm:prSet phldrT="[文本]" custT="1"/>
      <dgm:spPr/>
      <dgm:t>
        <a:bodyPr/>
        <a:lstStyle/>
        <a:p>
          <a:r>
            <a:rPr lang="en-AU" altLang="zh-CN" sz="2800" b="1" dirty="0" smtClean="0">
              <a:solidFill>
                <a:srgbClr val="FFFF00"/>
              </a:solidFill>
            </a:rPr>
            <a:t>Pedagogy focus</a:t>
          </a:r>
          <a:endParaRPr lang="zh-CN" altLang="en-US" sz="2800" b="1" dirty="0">
            <a:solidFill>
              <a:srgbClr val="FFFF00"/>
            </a:solidFill>
          </a:endParaRPr>
        </a:p>
      </dgm:t>
    </dgm:pt>
    <dgm:pt modelId="{19A70E33-1DB0-6240-94C2-3441F6B95C5C}" type="parTrans" cxnId="{024CAA29-2DE1-2C4A-81C0-5AA5B5342985}">
      <dgm:prSet/>
      <dgm:spPr/>
      <dgm:t>
        <a:bodyPr/>
        <a:lstStyle/>
        <a:p>
          <a:endParaRPr lang="zh-CN" altLang="en-US"/>
        </a:p>
      </dgm:t>
    </dgm:pt>
    <dgm:pt modelId="{70536E6E-9D26-DC4C-A94C-31477F8D4BBA}" type="sibTrans" cxnId="{024CAA29-2DE1-2C4A-81C0-5AA5B5342985}">
      <dgm:prSet/>
      <dgm:spPr/>
      <dgm:t>
        <a:bodyPr/>
        <a:lstStyle/>
        <a:p>
          <a:endParaRPr lang="zh-CN" altLang="en-US"/>
        </a:p>
      </dgm:t>
    </dgm:pt>
    <dgm:pt modelId="{BB3B78DD-34F3-1D4A-93B1-98762EA6EBAD}">
      <dgm:prSet phldrT="[文本]" custT="1"/>
      <dgm:spPr/>
      <dgm:t>
        <a:bodyPr/>
        <a:lstStyle/>
        <a:p>
          <a:r>
            <a:rPr lang="en-AU" altLang="zh-CN" sz="2800" b="1" dirty="0" smtClean="0">
              <a:solidFill>
                <a:srgbClr val="FFFF00"/>
              </a:solidFill>
            </a:rPr>
            <a:t>Suitable programs?</a:t>
          </a:r>
          <a:endParaRPr lang="zh-CN" altLang="en-US" sz="2800" b="1" dirty="0">
            <a:solidFill>
              <a:srgbClr val="FFFF00"/>
            </a:solidFill>
          </a:endParaRPr>
        </a:p>
      </dgm:t>
    </dgm:pt>
    <dgm:pt modelId="{F41B5FEE-A772-864F-A500-3C02AED6D4BA}" type="parTrans" cxnId="{C67649FA-A477-0A43-8E6A-C68A1B087915}">
      <dgm:prSet/>
      <dgm:spPr/>
      <dgm:t>
        <a:bodyPr/>
        <a:lstStyle/>
        <a:p>
          <a:endParaRPr lang="zh-CN" altLang="en-US"/>
        </a:p>
      </dgm:t>
    </dgm:pt>
    <dgm:pt modelId="{A6904D50-512F-5A4E-8973-A4685DCD5C2A}" type="sibTrans" cxnId="{C67649FA-A477-0A43-8E6A-C68A1B087915}">
      <dgm:prSet/>
      <dgm:spPr/>
      <dgm:t>
        <a:bodyPr/>
        <a:lstStyle/>
        <a:p>
          <a:endParaRPr lang="zh-CN" altLang="en-US"/>
        </a:p>
      </dgm:t>
    </dgm:pt>
    <dgm:pt modelId="{01DE94C0-B5E8-DE49-BBC2-DEB3D02C4D24}" type="pres">
      <dgm:prSet presAssocID="{82B1149B-4CEB-7443-AF82-612F2A3F93D2}" presName="linear" presStyleCnt="0">
        <dgm:presLayoutVars>
          <dgm:dir/>
          <dgm:animLvl val="lvl"/>
          <dgm:resizeHandles val="exact"/>
        </dgm:presLayoutVars>
      </dgm:prSet>
      <dgm:spPr/>
      <dgm:t>
        <a:bodyPr/>
        <a:lstStyle/>
        <a:p>
          <a:endParaRPr lang="zh-CN" altLang="en-US"/>
        </a:p>
      </dgm:t>
    </dgm:pt>
    <dgm:pt modelId="{84D1989B-097E-164F-9863-50FA0C48A51D}" type="pres">
      <dgm:prSet presAssocID="{C063A033-3B6D-7B4D-9C3B-21E1578D24C5}" presName="parentLin" presStyleCnt="0"/>
      <dgm:spPr/>
    </dgm:pt>
    <dgm:pt modelId="{A3D2ACE8-E68E-A641-8872-367266CCF593}" type="pres">
      <dgm:prSet presAssocID="{C063A033-3B6D-7B4D-9C3B-21E1578D24C5}" presName="parentLeftMargin" presStyleLbl="node1" presStyleIdx="0" presStyleCnt="3"/>
      <dgm:spPr/>
      <dgm:t>
        <a:bodyPr/>
        <a:lstStyle/>
        <a:p>
          <a:endParaRPr lang="zh-CN" altLang="en-US"/>
        </a:p>
      </dgm:t>
    </dgm:pt>
    <dgm:pt modelId="{8B1575A4-706B-7E45-BBBA-36819FB1DFAB}" type="pres">
      <dgm:prSet presAssocID="{C063A033-3B6D-7B4D-9C3B-21E1578D24C5}" presName="parentText" presStyleLbl="node1" presStyleIdx="0" presStyleCnt="3" custScaleX="114888">
        <dgm:presLayoutVars>
          <dgm:chMax val="0"/>
          <dgm:bulletEnabled val="1"/>
        </dgm:presLayoutVars>
      </dgm:prSet>
      <dgm:spPr/>
      <dgm:t>
        <a:bodyPr/>
        <a:lstStyle/>
        <a:p>
          <a:endParaRPr lang="zh-CN" altLang="en-US"/>
        </a:p>
      </dgm:t>
    </dgm:pt>
    <dgm:pt modelId="{B0A61056-3684-FC48-A680-FBE4734DC2EA}" type="pres">
      <dgm:prSet presAssocID="{C063A033-3B6D-7B4D-9C3B-21E1578D24C5}" presName="negativeSpace" presStyleCnt="0"/>
      <dgm:spPr/>
    </dgm:pt>
    <dgm:pt modelId="{27D80574-1D25-424C-9898-4ED240B4073D}" type="pres">
      <dgm:prSet presAssocID="{C063A033-3B6D-7B4D-9C3B-21E1578D24C5}" presName="childText" presStyleLbl="conFgAcc1" presStyleIdx="0" presStyleCnt="3">
        <dgm:presLayoutVars>
          <dgm:bulletEnabled val="1"/>
        </dgm:presLayoutVars>
      </dgm:prSet>
      <dgm:spPr/>
    </dgm:pt>
    <dgm:pt modelId="{FDD47A25-C438-AB47-8D8A-77CAE2560A6A}" type="pres">
      <dgm:prSet presAssocID="{48A9AA23-E16A-0646-9010-D4457B1D466F}" presName="spaceBetweenRectangles" presStyleCnt="0"/>
      <dgm:spPr/>
    </dgm:pt>
    <dgm:pt modelId="{4F8CE4D8-D8ED-9A47-AF81-718697C6BA6C}" type="pres">
      <dgm:prSet presAssocID="{D6BF8DB9-4A3A-C24A-A85A-77B9B718EFB4}" presName="parentLin" presStyleCnt="0"/>
      <dgm:spPr/>
    </dgm:pt>
    <dgm:pt modelId="{0C742DD6-6B4E-4741-8B3E-5A146E564930}" type="pres">
      <dgm:prSet presAssocID="{D6BF8DB9-4A3A-C24A-A85A-77B9B718EFB4}" presName="parentLeftMargin" presStyleLbl="node1" presStyleIdx="0" presStyleCnt="3"/>
      <dgm:spPr/>
      <dgm:t>
        <a:bodyPr/>
        <a:lstStyle/>
        <a:p>
          <a:endParaRPr lang="zh-CN" altLang="en-US"/>
        </a:p>
      </dgm:t>
    </dgm:pt>
    <dgm:pt modelId="{76BD6E75-3540-6E4C-A781-663DC1F74AD1}" type="pres">
      <dgm:prSet presAssocID="{D6BF8DB9-4A3A-C24A-A85A-77B9B718EFB4}" presName="parentText" presStyleLbl="node1" presStyleIdx="1" presStyleCnt="3">
        <dgm:presLayoutVars>
          <dgm:chMax val="0"/>
          <dgm:bulletEnabled val="1"/>
        </dgm:presLayoutVars>
      </dgm:prSet>
      <dgm:spPr/>
      <dgm:t>
        <a:bodyPr/>
        <a:lstStyle/>
        <a:p>
          <a:endParaRPr lang="zh-CN" altLang="en-US"/>
        </a:p>
      </dgm:t>
    </dgm:pt>
    <dgm:pt modelId="{43943FAE-2945-B941-97F4-9610AB104F58}" type="pres">
      <dgm:prSet presAssocID="{D6BF8DB9-4A3A-C24A-A85A-77B9B718EFB4}" presName="negativeSpace" presStyleCnt="0"/>
      <dgm:spPr/>
    </dgm:pt>
    <dgm:pt modelId="{0624C6FD-DA8E-234D-9262-B8094A792E63}" type="pres">
      <dgm:prSet presAssocID="{D6BF8DB9-4A3A-C24A-A85A-77B9B718EFB4}" presName="childText" presStyleLbl="conFgAcc1" presStyleIdx="1" presStyleCnt="3">
        <dgm:presLayoutVars>
          <dgm:bulletEnabled val="1"/>
        </dgm:presLayoutVars>
      </dgm:prSet>
      <dgm:spPr/>
    </dgm:pt>
    <dgm:pt modelId="{5EFA8E6C-A3D8-DD46-A256-FD74265217B0}" type="pres">
      <dgm:prSet presAssocID="{70536E6E-9D26-DC4C-A94C-31477F8D4BBA}" presName="spaceBetweenRectangles" presStyleCnt="0"/>
      <dgm:spPr/>
    </dgm:pt>
    <dgm:pt modelId="{5E63E7D6-E1B7-D948-BC69-4FD3B531591F}" type="pres">
      <dgm:prSet presAssocID="{BB3B78DD-34F3-1D4A-93B1-98762EA6EBAD}" presName="parentLin" presStyleCnt="0"/>
      <dgm:spPr/>
    </dgm:pt>
    <dgm:pt modelId="{12AA89BC-0557-8C46-9E86-4EFCB07799CE}" type="pres">
      <dgm:prSet presAssocID="{BB3B78DD-34F3-1D4A-93B1-98762EA6EBAD}" presName="parentLeftMargin" presStyleLbl="node1" presStyleIdx="1" presStyleCnt="3"/>
      <dgm:spPr/>
      <dgm:t>
        <a:bodyPr/>
        <a:lstStyle/>
        <a:p>
          <a:endParaRPr lang="zh-CN" altLang="en-US"/>
        </a:p>
      </dgm:t>
    </dgm:pt>
    <dgm:pt modelId="{D10CE5F1-B869-BC47-AC4A-370DFE14BABC}" type="pres">
      <dgm:prSet presAssocID="{BB3B78DD-34F3-1D4A-93B1-98762EA6EBAD}" presName="parentText" presStyleLbl="node1" presStyleIdx="2" presStyleCnt="3">
        <dgm:presLayoutVars>
          <dgm:chMax val="0"/>
          <dgm:bulletEnabled val="1"/>
        </dgm:presLayoutVars>
      </dgm:prSet>
      <dgm:spPr/>
      <dgm:t>
        <a:bodyPr/>
        <a:lstStyle/>
        <a:p>
          <a:endParaRPr lang="zh-CN" altLang="en-US"/>
        </a:p>
      </dgm:t>
    </dgm:pt>
    <dgm:pt modelId="{F3AB4590-ACEE-4947-9D0A-6806559DF6BB}" type="pres">
      <dgm:prSet presAssocID="{BB3B78DD-34F3-1D4A-93B1-98762EA6EBAD}" presName="negativeSpace" presStyleCnt="0"/>
      <dgm:spPr/>
    </dgm:pt>
    <dgm:pt modelId="{7EFB1574-8221-C845-8E6E-AB379DD94DAE}" type="pres">
      <dgm:prSet presAssocID="{BB3B78DD-34F3-1D4A-93B1-98762EA6EBAD}" presName="childText" presStyleLbl="conFgAcc1" presStyleIdx="2" presStyleCnt="3">
        <dgm:presLayoutVars>
          <dgm:bulletEnabled val="1"/>
        </dgm:presLayoutVars>
      </dgm:prSet>
      <dgm:spPr/>
    </dgm:pt>
  </dgm:ptLst>
  <dgm:cxnLst>
    <dgm:cxn modelId="{CFF9083C-BF14-9546-8661-4202F79D1BAC}" type="presOf" srcId="{C063A033-3B6D-7B4D-9C3B-21E1578D24C5}" destId="{8B1575A4-706B-7E45-BBBA-36819FB1DFAB}" srcOrd="1" destOrd="0" presId="urn:microsoft.com/office/officeart/2005/8/layout/list1"/>
    <dgm:cxn modelId="{C67649FA-A477-0A43-8E6A-C68A1B087915}" srcId="{82B1149B-4CEB-7443-AF82-612F2A3F93D2}" destId="{BB3B78DD-34F3-1D4A-93B1-98762EA6EBAD}" srcOrd="2" destOrd="0" parTransId="{F41B5FEE-A772-864F-A500-3C02AED6D4BA}" sibTransId="{A6904D50-512F-5A4E-8973-A4685DCD5C2A}"/>
    <dgm:cxn modelId="{C8B9E3A5-8F25-1040-8E89-419F751FC37D}" type="presOf" srcId="{82B1149B-4CEB-7443-AF82-612F2A3F93D2}" destId="{01DE94C0-B5E8-DE49-BBC2-DEB3D02C4D24}" srcOrd="0" destOrd="0" presId="urn:microsoft.com/office/officeart/2005/8/layout/list1"/>
    <dgm:cxn modelId="{024CAA29-2DE1-2C4A-81C0-5AA5B5342985}" srcId="{82B1149B-4CEB-7443-AF82-612F2A3F93D2}" destId="{D6BF8DB9-4A3A-C24A-A85A-77B9B718EFB4}" srcOrd="1" destOrd="0" parTransId="{19A70E33-1DB0-6240-94C2-3441F6B95C5C}" sibTransId="{70536E6E-9D26-DC4C-A94C-31477F8D4BBA}"/>
    <dgm:cxn modelId="{3ADFF046-B379-554D-82C7-9C84F769AB8B}" type="presOf" srcId="{D6BF8DB9-4A3A-C24A-A85A-77B9B718EFB4}" destId="{0C742DD6-6B4E-4741-8B3E-5A146E564930}" srcOrd="0" destOrd="0" presId="urn:microsoft.com/office/officeart/2005/8/layout/list1"/>
    <dgm:cxn modelId="{187E36E9-61F7-2545-B33B-BB1E04ACEA84}" type="presOf" srcId="{BB3B78DD-34F3-1D4A-93B1-98762EA6EBAD}" destId="{D10CE5F1-B869-BC47-AC4A-370DFE14BABC}" srcOrd="1" destOrd="0" presId="urn:microsoft.com/office/officeart/2005/8/layout/list1"/>
    <dgm:cxn modelId="{E2986D20-D348-7443-A3B9-79F547AD52C2}" type="presOf" srcId="{D6BF8DB9-4A3A-C24A-A85A-77B9B718EFB4}" destId="{76BD6E75-3540-6E4C-A781-663DC1F74AD1}" srcOrd="1" destOrd="0" presId="urn:microsoft.com/office/officeart/2005/8/layout/list1"/>
    <dgm:cxn modelId="{1DEE82DB-4FD5-014A-B1B9-5371838D9A1F}" type="presOf" srcId="{C063A033-3B6D-7B4D-9C3B-21E1578D24C5}" destId="{A3D2ACE8-E68E-A641-8872-367266CCF593}" srcOrd="0" destOrd="0" presId="urn:microsoft.com/office/officeart/2005/8/layout/list1"/>
    <dgm:cxn modelId="{7BA68DD3-2368-C44E-925D-068AB76D7484}" type="presOf" srcId="{BB3B78DD-34F3-1D4A-93B1-98762EA6EBAD}" destId="{12AA89BC-0557-8C46-9E86-4EFCB07799CE}" srcOrd="0" destOrd="0" presId="urn:microsoft.com/office/officeart/2005/8/layout/list1"/>
    <dgm:cxn modelId="{F97FF937-7747-0B42-A8BE-BE83C64E0C87}" srcId="{82B1149B-4CEB-7443-AF82-612F2A3F93D2}" destId="{C063A033-3B6D-7B4D-9C3B-21E1578D24C5}" srcOrd="0" destOrd="0" parTransId="{A2290C76-BA69-CA4D-945B-E4D80A56778C}" sibTransId="{48A9AA23-E16A-0646-9010-D4457B1D466F}"/>
    <dgm:cxn modelId="{AA5E1DCB-0A52-B64E-90B7-F1FCF22D91A8}" type="presParOf" srcId="{01DE94C0-B5E8-DE49-BBC2-DEB3D02C4D24}" destId="{84D1989B-097E-164F-9863-50FA0C48A51D}" srcOrd="0" destOrd="0" presId="urn:microsoft.com/office/officeart/2005/8/layout/list1"/>
    <dgm:cxn modelId="{4F4BCAF5-BE7F-D643-B97A-794CDEFC8C29}" type="presParOf" srcId="{84D1989B-097E-164F-9863-50FA0C48A51D}" destId="{A3D2ACE8-E68E-A641-8872-367266CCF593}" srcOrd="0" destOrd="0" presId="urn:microsoft.com/office/officeart/2005/8/layout/list1"/>
    <dgm:cxn modelId="{5318D509-C880-7340-918A-2CA0C5325C40}" type="presParOf" srcId="{84D1989B-097E-164F-9863-50FA0C48A51D}" destId="{8B1575A4-706B-7E45-BBBA-36819FB1DFAB}" srcOrd="1" destOrd="0" presId="urn:microsoft.com/office/officeart/2005/8/layout/list1"/>
    <dgm:cxn modelId="{C1E59386-A7F7-E443-A07A-F2C3711B44DD}" type="presParOf" srcId="{01DE94C0-B5E8-DE49-BBC2-DEB3D02C4D24}" destId="{B0A61056-3684-FC48-A680-FBE4734DC2EA}" srcOrd="1" destOrd="0" presId="urn:microsoft.com/office/officeart/2005/8/layout/list1"/>
    <dgm:cxn modelId="{69ACBB8D-A7BF-9248-95B1-12744E8F9CB8}" type="presParOf" srcId="{01DE94C0-B5E8-DE49-BBC2-DEB3D02C4D24}" destId="{27D80574-1D25-424C-9898-4ED240B4073D}" srcOrd="2" destOrd="0" presId="urn:microsoft.com/office/officeart/2005/8/layout/list1"/>
    <dgm:cxn modelId="{842E1CDF-BD08-254D-8447-F5A3D4E391BD}" type="presParOf" srcId="{01DE94C0-B5E8-DE49-BBC2-DEB3D02C4D24}" destId="{FDD47A25-C438-AB47-8D8A-77CAE2560A6A}" srcOrd="3" destOrd="0" presId="urn:microsoft.com/office/officeart/2005/8/layout/list1"/>
    <dgm:cxn modelId="{6AA01D9D-41B2-794D-B657-BF76DE29E0C5}" type="presParOf" srcId="{01DE94C0-B5E8-DE49-BBC2-DEB3D02C4D24}" destId="{4F8CE4D8-D8ED-9A47-AF81-718697C6BA6C}" srcOrd="4" destOrd="0" presId="urn:microsoft.com/office/officeart/2005/8/layout/list1"/>
    <dgm:cxn modelId="{A66BFCC0-65B0-8346-BC5E-4ECAC4C27753}" type="presParOf" srcId="{4F8CE4D8-D8ED-9A47-AF81-718697C6BA6C}" destId="{0C742DD6-6B4E-4741-8B3E-5A146E564930}" srcOrd="0" destOrd="0" presId="urn:microsoft.com/office/officeart/2005/8/layout/list1"/>
    <dgm:cxn modelId="{81133007-AB3E-5E4C-863C-81C71A743950}" type="presParOf" srcId="{4F8CE4D8-D8ED-9A47-AF81-718697C6BA6C}" destId="{76BD6E75-3540-6E4C-A781-663DC1F74AD1}" srcOrd="1" destOrd="0" presId="urn:microsoft.com/office/officeart/2005/8/layout/list1"/>
    <dgm:cxn modelId="{3DD06526-1839-8741-AEC0-A5E07BA5C00A}" type="presParOf" srcId="{01DE94C0-B5E8-DE49-BBC2-DEB3D02C4D24}" destId="{43943FAE-2945-B941-97F4-9610AB104F58}" srcOrd="5" destOrd="0" presId="urn:microsoft.com/office/officeart/2005/8/layout/list1"/>
    <dgm:cxn modelId="{155AF00A-CE67-BE44-85DF-54CEF76B3866}" type="presParOf" srcId="{01DE94C0-B5E8-DE49-BBC2-DEB3D02C4D24}" destId="{0624C6FD-DA8E-234D-9262-B8094A792E63}" srcOrd="6" destOrd="0" presId="urn:microsoft.com/office/officeart/2005/8/layout/list1"/>
    <dgm:cxn modelId="{D576C3D4-5149-3F46-9A78-6DA6744FC3CA}" type="presParOf" srcId="{01DE94C0-B5E8-DE49-BBC2-DEB3D02C4D24}" destId="{5EFA8E6C-A3D8-DD46-A256-FD74265217B0}" srcOrd="7" destOrd="0" presId="urn:microsoft.com/office/officeart/2005/8/layout/list1"/>
    <dgm:cxn modelId="{A6985024-3716-9E4D-8A1B-C6AF64A30773}" type="presParOf" srcId="{01DE94C0-B5E8-DE49-BBC2-DEB3D02C4D24}" destId="{5E63E7D6-E1B7-D948-BC69-4FD3B531591F}" srcOrd="8" destOrd="0" presId="urn:microsoft.com/office/officeart/2005/8/layout/list1"/>
    <dgm:cxn modelId="{AC06CB0A-E940-1943-8804-51002EA19349}" type="presParOf" srcId="{5E63E7D6-E1B7-D948-BC69-4FD3B531591F}" destId="{12AA89BC-0557-8C46-9E86-4EFCB07799CE}" srcOrd="0" destOrd="0" presId="urn:microsoft.com/office/officeart/2005/8/layout/list1"/>
    <dgm:cxn modelId="{AF5CBA8F-4AFA-C942-B579-E6654FDA4535}" type="presParOf" srcId="{5E63E7D6-E1B7-D948-BC69-4FD3B531591F}" destId="{D10CE5F1-B869-BC47-AC4A-370DFE14BABC}" srcOrd="1" destOrd="0" presId="urn:microsoft.com/office/officeart/2005/8/layout/list1"/>
    <dgm:cxn modelId="{E47AE78D-FA98-C645-9831-0622EA00019A}" type="presParOf" srcId="{01DE94C0-B5E8-DE49-BBC2-DEB3D02C4D24}" destId="{F3AB4590-ACEE-4947-9D0A-6806559DF6BB}" srcOrd="9" destOrd="0" presId="urn:microsoft.com/office/officeart/2005/8/layout/list1"/>
    <dgm:cxn modelId="{284FF71E-C211-2E46-BDF0-04306A347855}" type="presParOf" srcId="{01DE94C0-B5E8-DE49-BBC2-DEB3D02C4D24}" destId="{7EFB1574-8221-C845-8E6E-AB379DD94DAE}"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5E3BE-B539-8141-B5ED-32FC292AACC0}">
      <dsp:nvSpPr>
        <dsp:cNvPr id="0" name=""/>
        <dsp:cNvSpPr/>
      </dsp:nvSpPr>
      <dsp:spPr>
        <a:xfrm>
          <a:off x="67109" y="90811"/>
          <a:ext cx="50512" cy="328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AU" altLang="zh-CN" sz="500" kern="1200" dirty="0" smtClean="0"/>
            <a:t>Flexibility</a:t>
          </a:r>
          <a:endParaRPr lang="zh-CN" altLang="en-US" sz="500" kern="1200" dirty="0"/>
        </a:p>
      </dsp:txBody>
      <dsp:txXfrm>
        <a:off x="68712" y="92414"/>
        <a:ext cx="47306" cy="29627"/>
      </dsp:txXfrm>
    </dsp:sp>
    <dsp:sp modelId="{7E7196AF-C6C0-4C45-915A-48FE0DB3622E}">
      <dsp:nvSpPr>
        <dsp:cNvPr id="0" name=""/>
        <dsp:cNvSpPr/>
      </dsp:nvSpPr>
      <dsp:spPr>
        <a:xfrm>
          <a:off x="14927" y="107228"/>
          <a:ext cx="154875" cy="154875"/>
        </a:xfrm>
        <a:custGeom>
          <a:avLst/>
          <a:gdLst/>
          <a:ahLst/>
          <a:cxnLst/>
          <a:rect l="0" t="0" r="0" b="0"/>
          <a:pathLst>
            <a:path>
              <a:moveTo>
                <a:pt x="103017" y="4346"/>
              </a:moveTo>
              <a:arcTo wR="77437" hR="77437" stAng="17357320" swAng="15036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AB9B83E-605C-4946-BAFB-825A5949028E}">
      <dsp:nvSpPr>
        <dsp:cNvPr id="0" name=""/>
        <dsp:cNvSpPr/>
      </dsp:nvSpPr>
      <dsp:spPr>
        <a:xfrm>
          <a:off x="134172" y="129530"/>
          <a:ext cx="50512" cy="328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AU" altLang="zh-CN" sz="500" kern="1200" dirty="0" smtClean="0"/>
            <a:t>Productivity </a:t>
          </a:r>
          <a:endParaRPr lang="zh-CN" altLang="en-US" sz="500" kern="1200" dirty="0"/>
        </a:p>
      </dsp:txBody>
      <dsp:txXfrm>
        <a:off x="135775" y="131133"/>
        <a:ext cx="47306" cy="29627"/>
      </dsp:txXfrm>
    </dsp:sp>
    <dsp:sp modelId="{05FA0E4D-5B2F-0740-888B-8AC951A96D8C}">
      <dsp:nvSpPr>
        <dsp:cNvPr id="0" name=""/>
        <dsp:cNvSpPr/>
      </dsp:nvSpPr>
      <dsp:spPr>
        <a:xfrm>
          <a:off x="14927" y="107228"/>
          <a:ext cx="154875" cy="154875"/>
        </a:xfrm>
        <a:custGeom>
          <a:avLst/>
          <a:gdLst/>
          <a:ahLst/>
          <a:cxnLst/>
          <a:rect l="0" t="0" r="0" b="0"/>
          <a:pathLst>
            <a:path>
              <a:moveTo>
                <a:pt x="151722" y="55563"/>
              </a:moveTo>
              <a:arcTo wR="77437" hR="77437" stAng="20615491" swAng="196901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0D7C5B-5EFC-F24D-9BF6-7EC52267093F}">
      <dsp:nvSpPr>
        <dsp:cNvPr id="0" name=""/>
        <dsp:cNvSpPr/>
      </dsp:nvSpPr>
      <dsp:spPr>
        <a:xfrm>
          <a:off x="134172" y="206968"/>
          <a:ext cx="50512" cy="328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AU" altLang="zh-CN" sz="500" kern="1200" dirty="0" smtClean="0"/>
            <a:t>Engagement</a:t>
          </a:r>
          <a:endParaRPr lang="zh-CN" altLang="en-US" sz="500" kern="1200" dirty="0"/>
        </a:p>
      </dsp:txBody>
      <dsp:txXfrm>
        <a:off x="135775" y="208571"/>
        <a:ext cx="47306" cy="29627"/>
      </dsp:txXfrm>
    </dsp:sp>
    <dsp:sp modelId="{265F1AAA-3B3C-8F46-A5E2-888F6970491B}">
      <dsp:nvSpPr>
        <dsp:cNvPr id="0" name=""/>
        <dsp:cNvSpPr/>
      </dsp:nvSpPr>
      <dsp:spPr>
        <a:xfrm>
          <a:off x="14927" y="107228"/>
          <a:ext cx="154875" cy="154875"/>
        </a:xfrm>
        <a:custGeom>
          <a:avLst/>
          <a:gdLst/>
          <a:ahLst/>
          <a:cxnLst/>
          <a:rect l="0" t="0" r="0" b="0"/>
          <a:pathLst>
            <a:path>
              <a:moveTo>
                <a:pt x="131569" y="132813"/>
              </a:moveTo>
              <a:arcTo wR="77437" hR="77437" stAng="2739065" swAng="15036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AFA278-DC2F-694C-9DF1-E60F219D039F}">
      <dsp:nvSpPr>
        <dsp:cNvPr id="0" name=""/>
        <dsp:cNvSpPr/>
      </dsp:nvSpPr>
      <dsp:spPr>
        <a:xfrm>
          <a:off x="67109" y="245687"/>
          <a:ext cx="50512" cy="328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AU" altLang="zh-CN" sz="500" kern="1200" dirty="0" smtClean="0"/>
            <a:t>Risk Reduction</a:t>
          </a:r>
          <a:endParaRPr lang="zh-CN" altLang="en-US" sz="500" kern="1200" dirty="0"/>
        </a:p>
      </dsp:txBody>
      <dsp:txXfrm>
        <a:off x="68712" y="247290"/>
        <a:ext cx="47306" cy="29627"/>
      </dsp:txXfrm>
    </dsp:sp>
    <dsp:sp modelId="{D9F71BAB-3850-294A-A5D6-915663FBC245}">
      <dsp:nvSpPr>
        <dsp:cNvPr id="0" name=""/>
        <dsp:cNvSpPr/>
      </dsp:nvSpPr>
      <dsp:spPr>
        <a:xfrm>
          <a:off x="14927" y="107228"/>
          <a:ext cx="154875" cy="154875"/>
        </a:xfrm>
        <a:custGeom>
          <a:avLst/>
          <a:gdLst/>
          <a:ahLst/>
          <a:cxnLst/>
          <a:rect l="0" t="0" r="0" b="0"/>
          <a:pathLst>
            <a:path>
              <a:moveTo>
                <a:pt x="51858" y="150529"/>
              </a:moveTo>
              <a:arcTo wR="77437" hR="77437" stAng="6557320" swAng="15036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E96F0E-3D36-8E44-A90D-9FAA53CCB5CF}">
      <dsp:nvSpPr>
        <dsp:cNvPr id="0" name=""/>
        <dsp:cNvSpPr/>
      </dsp:nvSpPr>
      <dsp:spPr>
        <a:xfrm>
          <a:off x="46" y="206968"/>
          <a:ext cx="50512" cy="328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AU" altLang="zh-CN" sz="500" kern="1200" dirty="0" smtClean="0"/>
            <a:t>Minimal Administration</a:t>
          </a:r>
          <a:endParaRPr lang="zh-CN" altLang="en-US" sz="500" kern="1200" dirty="0"/>
        </a:p>
      </dsp:txBody>
      <dsp:txXfrm>
        <a:off x="1649" y="208571"/>
        <a:ext cx="47306" cy="29627"/>
      </dsp:txXfrm>
    </dsp:sp>
    <dsp:sp modelId="{42008CA7-2F2B-ED43-9664-2EE08CC2D9C7}">
      <dsp:nvSpPr>
        <dsp:cNvPr id="0" name=""/>
        <dsp:cNvSpPr/>
      </dsp:nvSpPr>
      <dsp:spPr>
        <a:xfrm>
          <a:off x="14927" y="107228"/>
          <a:ext cx="154875" cy="154875"/>
        </a:xfrm>
        <a:custGeom>
          <a:avLst/>
          <a:gdLst/>
          <a:ahLst/>
          <a:cxnLst/>
          <a:rect l="0" t="0" r="0" b="0"/>
          <a:pathLst>
            <a:path>
              <a:moveTo>
                <a:pt x="3153" y="99312"/>
              </a:moveTo>
              <a:arcTo wR="77437" hR="77437" stAng="9815491" swAng="196901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5302FA-01AC-5748-83E6-F5384BC2D5F5}">
      <dsp:nvSpPr>
        <dsp:cNvPr id="0" name=""/>
        <dsp:cNvSpPr/>
      </dsp:nvSpPr>
      <dsp:spPr>
        <a:xfrm>
          <a:off x="46" y="129530"/>
          <a:ext cx="50512" cy="328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AU" altLang="zh-CN" sz="500" kern="1200" dirty="0" smtClean="0"/>
            <a:t>Cost Reduction</a:t>
          </a:r>
          <a:endParaRPr lang="zh-CN" altLang="en-US" sz="500" kern="1200" dirty="0"/>
        </a:p>
      </dsp:txBody>
      <dsp:txXfrm>
        <a:off x="1649" y="131133"/>
        <a:ext cx="47306" cy="29627"/>
      </dsp:txXfrm>
    </dsp:sp>
    <dsp:sp modelId="{2A79A1E2-CF6E-BA4F-8716-5751FD6BB994}">
      <dsp:nvSpPr>
        <dsp:cNvPr id="0" name=""/>
        <dsp:cNvSpPr/>
      </dsp:nvSpPr>
      <dsp:spPr>
        <a:xfrm>
          <a:off x="14927" y="107228"/>
          <a:ext cx="154875" cy="154875"/>
        </a:xfrm>
        <a:custGeom>
          <a:avLst/>
          <a:gdLst/>
          <a:ahLst/>
          <a:cxnLst/>
          <a:rect l="0" t="0" r="0" b="0"/>
          <a:pathLst>
            <a:path>
              <a:moveTo>
                <a:pt x="23306" y="22062"/>
              </a:moveTo>
              <a:arcTo wR="77437" hR="77437" stAng="13539065" swAng="150361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B9CEF-34EA-E047-82C6-ABF15669746A}">
      <dsp:nvSpPr>
        <dsp:cNvPr id="0" name=""/>
        <dsp:cNvSpPr/>
      </dsp:nvSpPr>
      <dsp:spPr>
        <a:xfrm>
          <a:off x="3241124" y="66528"/>
          <a:ext cx="2274732" cy="8730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altLang="zh-CN" sz="2000" b="1" kern="1200" dirty="0" smtClean="0">
              <a:solidFill>
                <a:schemeClr val="tx1"/>
              </a:solidFill>
              <a:latin typeface="Times New Roman" charset="0"/>
              <a:ea typeface="Times New Roman" charset="0"/>
              <a:cs typeface="Times New Roman" charset="0"/>
            </a:rPr>
            <a:t>Flexibility</a:t>
          </a:r>
          <a:endParaRPr lang="zh-CN" altLang="en-US" sz="2000" b="1" kern="1200" dirty="0">
            <a:solidFill>
              <a:schemeClr val="tx1"/>
            </a:solidFill>
            <a:latin typeface="Times New Roman" charset="0"/>
            <a:ea typeface="Times New Roman" charset="0"/>
            <a:cs typeface="Times New Roman" charset="0"/>
          </a:endParaRPr>
        </a:p>
      </dsp:txBody>
      <dsp:txXfrm>
        <a:off x="3283742" y="109146"/>
        <a:ext cx="2189496" cy="787790"/>
      </dsp:txXfrm>
    </dsp:sp>
    <dsp:sp modelId="{AE311D73-811C-EC4C-B50D-38A4A4A767E6}">
      <dsp:nvSpPr>
        <dsp:cNvPr id="0" name=""/>
        <dsp:cNvSpPr/>
      </dsp:nvSpPr>
      <dsp:spPr>
        <a:xfrm>
          <a:off x="2307563" y="589738"/>
          <a:ext cx="4466171" cy="4466171"/>
        </a:xfrm>
        <a:custGeom>
          <a:avLst/>
          <a:gdLst/>
          <a:ahLst/>
          <a:cxnLst/>
          <a:rect l="0" t="0" r="0" b="0"/>
          <a:pathLst>
            <a:path>
              <a:moveTo>
                <a:pt x="3212902" y="226439"/>
              </a:moveTo>
              <a:arcTo wR="2233085" hR="2233085" stAng="17761535" swAng="77518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C38721-AEF4-544D-99E4-4EB0D43A1E3A}">
      <dsp:nvSpPr>
        <dsp:cNvPr id="0" name=""/>
        <dsp:cNvSpPr/>
      </dsp:nvSpPr>
      <dsp:spPr>
        <a:xfrm>
          <a:off x="5198321" y="1089277"/>
          <a:ext cx="2254668" cy="96928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altLang="zh-CN" sz="2000" b="1" kern="1200" dirty="0" smtClean="0">
              <a:solidFill>
                <a:schemeClr val="tx1"/>
              </a:solidFill>
              <a:latin typeface="Times New Roman" charset="0"/>
              <a:ea typeface="Times New Roman" charset="0"/>
              <a:cs typeface="Times New Roman" charset="0"/>
            </a:rPr>
            <a:t>Productivity</a:t>
          </a:r>
          <a:endParaRPr lang="zh-CN" altLang="en-US" sz="2000" b="1" kern="1200" dirty="0">
            <a:solidFill>
              <a:schemeClr val="tx1"/>
            </a:solidFill>
            <a:latin typeface="Times New Roman" charset="0"/>
            <a:ea typeface="Times New Roman" charset="0"/>
            <a:cs typeface="Times New Roman" charset="0"/>
          </a:endParaRPr>
        </a:p>
      </dsp:txBody>
      <dsp:txXfrm>
        <a:off x="5245638" y="1136594"/>
        <a:ext cx="2160034" cy="874655"/>
      </dsp:txXfrm>
    </dsp:sp>
    <dsp:sp modelId="{28E40A96-5B72-0241-861E-B77777A735E8}">
      <dsp:nvSpPr>
        <dsp:cNvPr id="0" name=""/>
        <dsp:cNvSpPr/>
      </dsp:nvSpPr>
      <dsp:spPr>
        <a:xfrm>
          <a:off x="2122012" y="316363"/>
          <a:ext cx="4466171" cy="4466171"/>
        </a:xfrm>
        <a:custGeom>
          <a:avLst/>
          <a:gdLst/>
          <a:ahLst/>
          <a:cxnLst/>
          <a:rect l="0" t="0" r="0" b="0"/>
          <a:pathLst>
            <a:path>
              <a:moveTo>
                <a:pt x="4413872" y="1752623"/>
              </a:moveTo>
              <a:arcTo wR="2233085" hR="2233085" stAng="20854518" swAng="16264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4B33E30-7654-6A4F-9AF7-5D1F0E84DF06}">
      <dsp:nvSpPr>
        <dsp:cNvPr id="0" name=""/>
        <dsp:cNvSpPr/>
      </dsp:nvSpPr>
      <dsp:spPr>
        <a:xfrm>
          <a:off x="4947967" y="3125795"/>
          <a:ext cx="2846838" cy="8823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altLang="zh-CN" sz="2000" b="1" kern="1200" dirty="0" smtClean="0">
              <a:solidFill>
                <a:schemeClr val="tx1"/>
              </a:solidFill>
              <a:latin typeface="Times New Roman" charset="0"/>
              <a:ea typeface="Times New Roman" charset="0"/>
              <a:cs typeface="Times New Roman" charset="0"/>
            </a:rPr>
            <a:t>Engagement</a:t>
          </a:r>
          <a:endParaRPr lang="zh-CN" altLang="en-US" sz="2000" b="1" kern="1200" dirty="0">
            <a:solidFill>
              <a:schemeClr val="tx1"/>
            </a:solidFill>
            <a:latin typeface="Times New Roman" charset="0"/>
            <a:ea typeface="Times New Roman" charset="0"/>
            <a:cs typeface="Times New Roman" charset="0"/>
          </a:endParaRPr>
        </a:p>
      </dsp:txBody>
      <dsp:txXfrm>
        <a:off x="4991039" y="3168867"/>
        <a:ext cx="2760694" cy="796187"/>
      </dsp:txXfrm>
    </dsp:sp>
    <dsp:sp modelId="{50E78378-BE35-A149-8B5E-186E4AAD34C6}">
      <dsp:nvSpPr>
        <dsp:cNvPr id="0" name=""/>
        <dsp:cNvSpPr/>
      </dsp:nvSpPr>
      <dsp:spPr>
        <a:xfrm>
          <a:off x="1929724" y="181900"/>
          <a:ext cx="4466171" cy="4466171"/>
        </a:xfrm>
        <a:custGeom>
          <a:avLst/>
          <a:gdLst/>
          <a:ahLst/>
          <a:cxnLst/>
          <a:rect l="0" t="0" r="0" b="0"/>
          <a:pathLst>
            <a:path>
              <a:moveTo>
                <a:pt x="3792302" y="3831684"/>
              </a:moveTo>
              <a:arcTo wR="2233085" hR="2233085" stAng="2742872" swAng="118365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EC2F24-6EE9-BD44-BC06-66DD40AB7359}">
      <dsp:nvSpPr>
        <dsp:cNvPr id="0" name=""/>
        <dsp:cNvSpPr/>
      </dsp:nvSpPr>
      <dsp:spPr>
        <a:xfrm>
          <a:off x="2587796" y="4449302"/>
          <a:ext cx="3607898" cy="94849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altLang="zh-CN" sz="1800" b="1" kern="1200" dirty="0" smtClean="0">
              <a:solidFill>
                <a:schemeClr val="tx1"/>
              </a:solidFill>
              <a:latin typeface="Times New Roman" charset="0"/>
              <a:ea typeface="Times New Roman" charset="0"/>
              <a:cs typeface="Times New Roman" charset="0"/>
            </a:rPr>
            <a:t>Improving academic performance</a:t>
          </a:r>
          <a:endParaRPr lang="zh-CN" altLang="en-US" sz="1800" b="1" kern="1200" dirty="0">
            <a:solidFill>
              <a:schemeClr val="tx1"/>
            </a:solidFill>
            <a:latin typeface="Times New Roman" charset="0"/>
            <a:ea typeface="Times New Roman" charset="0"/>
            <a:cs typeface="Times New Roman" charset="0"/>
          </a:endParaRPr>
        </a:p>
      </dsp:txBody>
      <dsp:txXfrm>
        <a:off x="2634098" y="4495604"/>
        <a:ext cx="3515294" cy="855894"/>
      </dsp:txXfrm>
    </dsp:sp>
    <dsp:sp modelId="{3E53FD16-77C0-3743-8FA4-7E0377551839}">
      <dsp:nvSpPr>
        <dsp:cNvPr id="0" name=""/>
        <dsp:cNvSpPr/>
      </dsp:nvSpPr>
      <dsp:spPr>
        <a:xfrm>
          <a:off x="2341717" y="178564"/>
          <a:ext cx="4466171" cy="4466171"/>
        </a:xfrm>
        <a:custGeom>
          <a:avLst/>
          <a:gdLst/>
          <a:ahLst/>
          <a:cxnLst/>
          <a:rect l="0" t="0" r="0" b="0"/>
          <a:pathLst>
            <a:path>
              <a:moveTo>
                <a:pt x="1313235" y="4267919"/>
              </a:moveTo>
              <a:arcTo wR="2233085" hR="2233085" stAng="6859526" swAng="10398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290B4D-873E-6348-A4F9-A954615645F3}">
      <dsp:nvSpPr>
        <dsp:cNvPr id="0" name=""/>
        <dsp:cNvSpPr/>
      </dsp:nvSpPr>
      <dsp:spPr>
        <a:xfrm>
          <a:off x="674379" y="3127017"/>
          <a:ext cx="3361041" cy="94849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altLang="zh-CN" sz="1800" b="1" kern="1200" dirty="0" smtClean="0">
              <a:solidFill>
                <a:schemeClr val="tx1"/>
              </a:solidFill>
              <a:latin typeface="Times New Roman" charset="0"/>
              <a:ea typeface="Times New Roman" charset="0"/>
              <a:cs typeface="Times New Roman" charset="0"/>
            </a:rPr>
            <a:t>Improving instructor success</a:t>
          </a:r>
          <a:endParaRPr lang="zh-CN" altLang="en-US" sz="1800" b="1" kern="1200" dirty="0">
            <a:solidFill>
              <a:schemeClr val="tx1"/>
            </a:solidFill>
            <a:latin typeface="Times New Roman" charset="0"/>
            <a:ea typeface="Times New Roman" charset="0"/>
            <a:cs typeface="Times New Roman" charset="0"/>
          </a:endParaRPr>
        </a:p>
      </dsp:txBody>
      <dsp:txXfrm>
        <a:off x="720681" y="3173319"/>
        <a:ext cx="3268437" cy="855894"/>
      </dsp:txXfrm>
    </dsp:sp>
    <dsp:sp modelId="{2BB054FB-0237-7543-A0B5-4EEC35FEABB9}">
      <dsp:nvSpPr>
        <dsp:cNvPr id="0" name=""/>
        <dsp:cNvSpPr/>
      </dsp:nvSpPr>
      <dsp:spPr>
        <a:xfrm>
          <a:off x="2159806" y="453550"/>
          <a:ext cx="4466171" cy="4466171"/>
        </a:xfrm>
        <a:custGeom>
          <a:avLst/>
          <a:gdLst/>
          <a:ahLst/>
          <a:cxnLst/>
          <a:rect l="0" t="0" r="0" b="0"/>
          <a:pathLst>
            <a:path>
              <a:moveTo>
                <a:pt x="41749" y="2662873"/>
              </a:moveTo>
              <a:arcTo wR="2233085" hR="2233085" stAng="10134205" swAng="16459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40D9097-2A66-2A40-B084-B6EE349E6F74}">
      <dsp:nvSpPr>
        <dsp:cNvPr id="0" name=""/>
        <dsp:cNvSpPr/>
      </dsp:nvSpPr>
      <dsp:spPr>
        <a:xfrm>
          <a:off x="1128560" y="1099673"/>
          <a:ext cx="2658553" cy="94849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altLang="zh-CN" sz="2000" b="1" kern="1200" dirty="0" smtClean="0">
              <a:solidFill>
                <a:schemeClr val="tx1"/>
              </a:solidFill>
              <a:latin typeface="Times New Roman" charset="0"/>
              <a:ea typeface="Times New Roman" charset="0"/>
              <a:cs typeface="Times New Roman" charset="0"/>
            </a:rPr>
            <a:t>Cost Reduction</a:t>
          </a:r>
          <a:endParaRPr lang="zh-CN" altLang="en-US" sz="2000" b="1" kern="1200" dirty="0">
            <a:solidFill>
              <a:schemeClr val="tx1"/>
            </a:solidFill>
            <a:latin typeface="Times New Roman" charset="0"/>
            <a:ea typeface="Times New Roman" charset="0"/>
            <a:cs typeface="Times New Roman" charset="0"/>
          </a:endParaRPr>
        </a:p>
      </dsp:txBody>
      <dsp:txXfrm>
        <a:off x="1174862" y="1145975"/>
        <a:ext cx="2565949" cy="855894"/>
      </dsp:txXfrm>
    </dsp:sp>
    <dsp:sp modelId="{136A2C99-1C98-4746-905E-D86EA98495EB}">
      <dsp:nvSpPr>
        <dsp:cNvPr id="0" name=""/>
        <dsp:cNvSpPr/>
      </dsp:nvSpPr>
      <dsp:spPr>
        <a:xfrm>
          <a:off x="2005580" y="594879"/>
          <a:ext cx="4466171" cy="4466171"/>
        </a:xfrm>
        <a:custGeom>
          <a:avLst/>
          <a:gdLst/>
          <a:ahLst/>
          <a:cxnLst/>
          <a:rect l="0" t="0" r="0" b="0"/>
          <a:pathLst>
            <a:path>
              <a:moveTo>
                <a:pt x="822829" y="501655"/>
              </a:moveTo>
              <a:arcTo wR="2233085" hR="2233085" stAng="13850224" swAng="7501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B0114-15C0-0445-A994-3BAB788F7485}">
      <dsp:nvSpPr>
        <dsp:cNvPr id="0" name=""/>
        <dsp:cNvSpPr/>
      </dsp:nvSpPr>
      <dsp:spPr>
        <a:xfrm>
          <a:off x="1622746" y="3474534"/>
          <a:ext cx="1885705" cy="1618934"/>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AU" altLang="zh-CN" sz="1800" kern="1200" dirty="0" smtClean="0"/>
            <a:t>capability</a:t>
          </a:r>
          <a:endParaRPr lang="zh-CN" altLang="en-US" sz="1800" kern="1200" dirty="0"/>
        </a:p>
      </dsp:txBody>
      <dsp:txXfrm>
        <a:off x="1914799" y="3725270"/>
        <a:ext cx="1301599" cy="1117462"/>
      </dsp:txXfrm>
    </dsp:sp>
    <dsp:sp modelId="{1A0A2E51-D5C7-5443-BB64-AD5908E06093}">
      <dsp:nvSpPr>
        <dsp:cNvPr id="0" name=""/>
        <dsp:cNvSpPr/>
      </dsp:nvSpPr>
      <dsp:spPr>
        <a:xfrm>
          <a:off x="1667739" y="4198465"/>
          <a:ext cx="219965" cy="18960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56DFDE-0B47-6D4B-B002-AA7B9BF3728B}">
      <dsp:nvSpPr>
        <dsp:cNvPr id="0" name=""/>
        <dsp:cNvSpPr/>
      </dsp:nvSpPr>
      <dsp:spPr>
        <a:xfrm>
          <a:off x="0" y="2579531"/>
          <a:ext cx="1885705" cy="1618934"/>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4CB005F-B33F-E04B-9058-111EC03A0DA1}">
      <dsp:nvSpPr>
        <dsp:cNvPr id="0" name=""/>
        <dsp:cNvSpPr/>
      </dsp:nvSpPr>
      <dsp:spPr>
        <a:xfrm>
          <a:off x="1291798" y="3983440"/>
          <a:ext cx="219965" cy="18960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45C16BE-4CC8-3E4B-9166-933EB88F7CEF}">
      <dsp:nvSpPr>
        <dsp:cNvPr id="0" name=""/>
        <dsp:cNvSpPr/>
      </dsp:nvSpPr>
      <dsp:spPr>
        <a:xfrm>
          <a:off x="3245493" y="2574360"/>
          <a:ext cx="1885705" cy="1618934"/>
        </a:xfrm>
        <a:prstGeom prst="hexagon">
          <a:avLst>
            <a:gd name="adj" fmla="val 25000"/>
            <a:gd name="vf" fmla="val 115470"/>
          </a:avLst>
        </a:prstGeom>
        <a:solidFill>
          <a:srgbClr val="FF000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en-AU" altLang="zh-CN" sz="2400" b="1" kern="1200" dirty="0" smtClean="0">
              <a:solidFill>
                <a:srgbClr val="FFFF00"/>
              </a:solidFill>
            </a:rPr>
            <a:t>Benefit</a:t>
          </a:r>
          <a:endParaRPr lang="zh-CN" altLang="en-US" sz="2400" b="1" kern="1200" dirty="0">
            <a:solidFill>
              <a:srgbClr val="FFFF00"/>
            </a:solidFill>
          </a:endParaRPr>
        </a:p>
      </dsp:txBody>
      <dsp:txXfrm>
        <a:off x="3537546" y="2825096"/>
        <a:ext cx="1301599" cy="1117462"/>
      </dsp:txXfrm>
    </dsp:sp>
    <dsp:sp modelId="{107B5639-B362-2749-AB17-B6FAE42C5EFE}">
      <dsp:nvSpPr>
        <dsp:cNvPr id="0" name=""/>
        <dsp:cNvSpPr/>
      </dsp:nvSpPr>
      <dsp:spPr>
        <a:xfrm>
          <a:off x="4543290" y="3974822"/>
          <a:ext cx="219965" cy="18960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66ACF45-14D3-484C-931B-E80320539185}">
      <dsp:nvSpPr>
        <dsp:cNvPr id="0" name=""/>
        <dsp:cNvSpPr/>
      </dsp:nvSpPr>
      <dsp:spPr>
        <a:xfrm>
          <a:off x="4827131" y="3356612"/>
          <a:ext cx="1885705" cy="1618934"/>
        </a:xfrm>
        <a:prstGeom prst="hexagon">
          <a:avLst>
            <a:gd name="adj" fmla="val 25000"/>
            <a:gd name="vf" fmla="val 11547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206" t="-25223" r="4206" b="-25223"/>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7128BF7-C69E-1544-81BB-1F8E24E60A6B}">
      <dsp:nvSpPr>
        <dsp:cNvPr id="0" name=""/>
        <dsp:cNvSpPr/>
      </dsp:nvSpPr>
      <dsp:spPr>
        <a:xfrm>
          <a:off x="4913232" y="4191571"/>
          <a:ext cx="219965" cy="18960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49B672-16D0-084B-AD4D-B0BE23030227}">
      <dsp:nvSpPr>
        <dsp:cNvPr id="0" name=""/>
        <dsp:cNvSpPr/>
      </dsp:nvSpPr>
      <dsp:spPr>
        <a:xfrm>
          <a:off x="1622746" y="1684528"/>
          <a:ext cx="1885705" cy="1618934"/>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AU" altLang="zh-CN" sz="2200" kern="1200" dirty="0" smtClean="0"/>
            <a:t>innovation</a:t>
          </a:r>
          <a:endParaRPr lang="zh-CN" altLang="en-US" sz="2200" kern="1200" dirty="0"/>
        </a:p>
      </dsp:txBody>
      <dsp:txXfrm>
        <a:off x="1914799" y="1935264"/>
        <a:ext cx="1301599" cy="1117462"/>
      </dsp:txXfrm>
    </dsp:sp>
    <dsp:sp modelId="{29C310E8-F428-CB47-AE81-3BA42754B06E}">
      <dsp:nvSpPr>
        <dsp:cNvPr id="0" name=""/>
        <dsp:cNvSpPr/>
      </dsp:nvSpPr>
      <dsp:spPr>
        <a:xfrm>
          <a:off x="2914544" y="1715122"/>
          <a:ext cx="219965" cy="18960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2F1D6E-3081-D647-8AFC-4EF48FA4BE55}">
      <dsp:nvSpPr>
        <dsp:cNvPr id="0" name=""/>
        <dsp:cNvSpPr/>
      </dsp:nvSpPr>
      <dsp:spPr>
        <a:xfrm>
          <a:off x="3245493" y="784354"/>
          <a:ext cx="1885705" cy="1618934"/>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22985C-F813-304A-9A13-3FC11D472A37}">
      <dsp:nvSpPr>
        <dsp:cNvPr id="0" name=""/>
        <dsp:cNvSpPr/>
      </dsp:nvSpPr>
      <dsp:spPr>
        <a:xfrm>
          <a:off x="3298485" y="1501821"/>
          <a:ext cx="219965" cy="18960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73F3B2-8EB7-3947-826B-8F2A2F6CD449}">
      <dsp:nvSpPr>
        <dsp:cNvPr id="0" name=""/>
        <dsp:cNvSpPr/>
      </dsp:nvSpPr>
      <dsp:spPr>
        <a:xfrm>
          <a:off x="4841820" y="1737589"/>
          <a:ext cx="1936544" cy="1505916"/>
        </a:xfrm>
        <a:prstGeom prst="hexagon">
          <a:avLst>
            <a:gd name="adj" fmla="val 25000"/>
            <a:gd name="vf" fmla="val 115470"/>
          </a:avLst>
        </a:prstGeom>
        <a:solidFill>
          <a:srgbClr val="7030A0"/>
        </a:soli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AU" altLang="zh-CN" sz="2000" b="1" kern="1200" dirty="0" smtClean="0">
              <a:solidFill>
                <a:srgbClr val="FFFF00"/>
              </a:solidFill>
            </a:rPr>
            <a:t>Challenges </a:t>
          </a:r>
          <a:endParaRPr lang="zh-CN" altLang="en-US" sz="2000" b="1" kern="1200" dirty="0">
            <a:solidFill>
              <a:srgbClr val="FFFF00"/>
            </a:solidFill>
          </a:endParaRPr>
        </a:p>
      </dsp:txBody>
      <dsp:txXfrm>
        <a:off x="5128692" y="1960669"/>
        <a:ext cx="1362800" cy="1059756"/>
      </dsp:txXfrm>
    </dsp:sp>
    <dsp:sp modelId="{8414DB96-11B1-6541-84E7-BC122D266CA6}">
      <dsp:nvSpPr>
        <dsp:cNvPr id="0" name=""/>
        <dsp:cNvSpPr/>
      </dsp:nvSpPr>
      <dsp:spPr>
        <a:xfrm>
          <a:off x="6498985" y="2398548"/>
          <a:ext cx="219965" cy="18960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F29CC8-659E-C14D-BD0F-C657887A97FE}">
      <dsp:nvSpPr>
        <dsp:cNvPr id="0" name=""/>
        <dsp:cNvSpPr/>
      </dsp:nvSpPr>
      <dsp:spPr>
        <a:xfrm>
          <a:off x="6489986" y="2591165"/>
          <a:ext cx="1885705" cy="1618934"/>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0" r="-30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56F331-0636-9D44-A36F-E885FCEF5692}">
      <dsp:nvSpPr>
        <dsp:cNvPr id="0" name=""/>
        <dsp:cNvSpPr/>
      </dsp:nvSpPr>
      <dsp:spPr>
        <a:xfrm>
          <a:off x="6857929" y="2620467"/>
          <a:ext cx="219965" cy="18960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7457005-9C53-AB40-B7E8-003E6FD5A7B2}">
      <dsp:nvSpPr>
        <dsp:cNvPr id="0" name=""/>
        <dsp:cNvSpPr/>
      </dsp:nvSpPr>
      <dsp:spPr>
        <a:xfrm>
          <a:off x="6489986" y="801590"/>
          <a:ext cx="1885705" cy="1618934"/>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AU" altLang="zh-CN" sz="1800" kern="1200" dirty="0" smtClean="0"/>
            <a:t>support</a:t>
          </a:r>
          <a:endParaRPr lang="zh-CN" altLang="en-US" sz="1800" kern="1200" dirty="0"/>
        </a:p>
      </dsp:txBody>
      <dsp:txXfrm>
        <a:off x="6782039" y="1052326"/>
        <a:ext cx="1301599" cy="1117462"/>
      </dsp:txXfrm>
    </dsp:sp>
    <dsp:sp modelId="{FC574D90-467F-B146-BF22-D0F43F270652}">
      <dsp:nvSpPr>
        <dsp:cNvPr id="0" name=""/>
        <dsp:cNvSpPr/>
      </dsp:nvSpPr>
      <dsp:spPr>
        <a:xfrm>
          <a:off x="8121731" y="1527245"/>
          <a:ext cx="219965" cy="18960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26B3C1B-C1E1-AB44-BF69-EA8C4ECFFEFF}">
      <dsp:nvSpPr>
        <dsp:cNvPr id="0" name=""/>
        <dsp:cNvSpPr/>
      </dsp:nvSpPr>
      <dsp:spPr>
        <a:xfrm>
          <a:off x="8112733" y="1704781"/>
          <a:ext cx="1885705" cy="1618934"/>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CC66711-10B1-2546-BBA1-4BCFCE315649}">
      <dsp:nvSpPr>
        <dsp:cNvPr id="0" name=""/>
        <dsp:cNvSpPr/>
      </dsp:nvSpPr>
      <dsp:spPr>
        <a:xfrm>
          <a:off x="8488674" y="1740977"/>
          <a:ext cx="219965" cy="189601"/>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80574-1D25-424C-9898-4ED240B4073D}">
      <dsp:nvSpPr>
        <dsp:cNvPr id="0" name=""/>
        <dsp:cNvSpPr/>
      </dsp:nvSpPr>
      <dsp:spPr>
        <a:xfrm>
          <a:off x="0" y="554253"/>
          <a:ext cx="5660391" cy="88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B1575A4-706B-7E45-BBBA-36819FB1DFAB}">
      <dsp:nvSpPr>
        <dsp:cNvPr id="0" name=""/>
        <dsp:cNvSpPr/>
      </dsp:nvSpPr>
      <dsp:spPr>
        <a:xfrm>
          <a:off x="283019" y="37653"/>
          <a:ext cx="4552177" cy="1033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765" tIns="0" rIns="149765" bIns="0" numCol="1" spcCol="1270" anchor="ctr" anchorCtr="0">
          <a:noAutofit/>
        </a:bodyPr>
        <a:lstStyle/>
        <a:p>
          <a:pPr lvl="0" algn="l" defTabSz="1244600">
            <a:lnSpc>
              <a:spcPct val="90000"/>
            </a:lnSpc>
            <a:spcBef>
              <a:spcPct val="0"/>
            </a:spcBef>
            <a:spcAft>
              <a:spcPct val="35000"/>
            </a:spcAft>
          </a:pPr>
          <a:r>
            <a:rPr lang="en-AU" altLang="zh-CN" sz="2800" b="1" kern="1200" dirty="0" smtClean="0">
              <a:solidFill>
                <a:srgbClr val="FFFF00"/>
              </a:solidFill>
            </a:rPr>
            <a:t>Blended</a:t>
          </a:r>
          <a:r>
            <a:rPr lang="en-AU" altLang="zh-CN" sz="2800" b="1" kern="1200" baseline="0" dirty="0" smtClean="0">
              <a:solidFill>
                <a:srgbClr val="FFFF00"/>
              </a:solidFill>
            </a:rPr>
            <a:t> learning benefits</a:t>
          </a:r>
          <a:endParaRPr lang="zh-CN" altLang="en-US" sz="2800" b="1" kern="1200" dirty="0">
            <a:solidFill>
              <a:srgbClr val="FFFF00"/>
            </a:solidFill>
          </a:endParaRPr>
        </a:p>
      </dsp:txBody>
      <dsp:txXfrm>
        <a:off x="333456" y="88090"/>
        <a:ext cx="4451303" cy="932326"/>
      </dsp:txXfrm>
    </dsp:sp>
    <dsp:sp modelId="{0624C6FD-DA8E-234D-9262-B8094A792E63}">
      <dsp:nvSpPr>
        <dsp:cNvPr id="0" name=""/>
        <dsp:cNvSpPr/>
      </dsp:nvSpPr>
      <dsp:spPr>
        <a:xfrm>
          <a:off x="0" y="2141853"/>
          <a:ext cx="5660391" cy="88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BD6E75-3540-6E4C-A781-663DC1F74AD1}">
      <dsp:nvSpPr>
        <dsp:cNvPr id="0" name=""/>
        <dsp:cNvSpPr/>
      </dsp:nvSpPr>
      <dsp:spPr>
        <a:xfrm>
          <a:off x="283019" y="1625253"/>
          <a:ext cx="3962273" cy="1033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765" tIns="0" rIns="149765" bIns="0" numCol="1" spcCol="1270" anchor="ctr" anchorCtr="0">
          <a:noAutofit/>
        </a:bodyPr>
        <a:lstStyle/>
        <a:p>
          <a:pPr lvl="0" algn="l" defTabSz="1244600">
            <a:lnSpc>
              <a:spcPct val="90000"/>
            </a:lnSpc>
            <a:spcBef>
              <a:spcPct val="0"/>
            </a:spcBef>
            <a:spcAft>
              <a:spcPct val="35000"/>
            </a:spcAft>
          </a:pPr>
          <a:r>
            <a:rPr lang="en-AU" altLang="zh-CN" sz="2800" b="1" kern="1200" dirty="0" smtClean="0">
              <a:solidFill>
                <a:srgbClr val="FFFF00"/>
              </a:solidFill>
            </a:rPr>
            <a:t>Pedagogy focus</a:t>
          </a:r>
          <a:endParaRPr lang="zh-CN" altLang="en-US" sz="2800" b="1" kern="1200" dirty="0">
            <a:solidFill>
              <a:srgbClr val="FFFF00"/>
            </a:solidFill>
          </a:endParaRPr>
        </a:p>
      </dsp:txBody>
      <dsp:txXfrm>
        <a:off x="333456" y="1675690"/>
        <a:ext cx="3861399" cy="932326"/>
      </dsp:txXfrm>
    </dsp:sp>
    <dsp:sp modelId="{7EFB1574-8221-C845-8E6E-AB379DD94DAE}">
      <dsp:nvSpPr>
        <dsp:cNvPr id="0" name=""/>
        <dsp:cNvSpPr/>
      </dsp:nvSpPr>
      <dsp:spPr>
        <a:xfrm>
          <a:off x="0" y="3729453"/>
          <a:ext cx="5660391" cy="88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10CE5F1-B869-BC47-AC4A-370DFE14BABC}">
      <dsp:nvSpPr>
        <dsp:cNvPr id="0" name=""/>
        <dsp:cNvSpPr/>
      </dsp:nvSpPr>
      <dsp:spPr>
        <a:xfrm>
          <a:off x="283019" y="3212853"/>
          <a:ext cx="3962273" cy="1033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765" tIns="0" rIns="149765" bIns="0" numCol="1" spcCol="1270" anchor="ctr" anchorCtr="0">
          <a:noAutofit/>
        </a:bodyPr>
        <a:lstStyle/>
        <a:p>
          <a:pPr lvl="0" algn="l" defTabSz="1244600">
            <a:lnSpc>
              <a:spcPct val="90000"/>
            </a:lnSpc>
            <a:spcBef>
              <a:spcPct val="0"/>
            </a:spcBef>
            <a:spcAft>
              <a:spcPct val="35000"/>
            </a:spcAft>
          </a:pPr>
          <a:r>
            <a:rPr lang="en-AU" altLang="zh-CN" sz="2800" b="1" kern="1200" dirty="0" smtClean="0">
              <a:solidFill>
                <a:srgbClr val="FFFF00"/>
              </a:solidFill>
            </a:rPr>
            <a:t>Suitable programs?</a:t>
          </a:r>
          <a:endParaRPr lang="zh-CN" altLang="en-US" sz="2800" b="1" kern="1200" dirty="0">
            <a:solidFill>
              <a:srgbClr val="FFFF00"/>
            </a:solidFill>
          </a:endParaRPr>
        </a:p>
      </dsp:txBody>
      <dsp:txXfrm>
        <a:off x="333456" y="3263290"/>
        <a:ext cx="3861399"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77B3B-86AB-AB45-BF8B-BAA44F4AB179}" type="datetimeFigureOut">
              <a:rPr kumimoji="1" lang="zh-CN" altLang="en-US" smtClean="0"/>
              <a:t>17/4/17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7A07C-6DA8-EE48-B4AF-74F0084437B7}" type="slidenum">
              <a:rPr kumimoji="1" lang="zh-CN" altLang="en-US" smtClean="0"/>
              <a:t>‹#›</a:t>
            </a:fld>
            <a:endParaRPr kumimoji="1" lang="zh-CN" altLang="en-US"/>
          </a:p>
        </p:txBody>
      </p:sp>
    </p:spTree>
    <p:extLst>
      <p:ext uri="{BB962C8B-B14F-4D97-AF65-F5344CB8AC3E}">
        <p14:creationId xmlns:p14="http://schemas.microsoft.com/office/powerpoint/2010/main" val="146109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71C7E3D3-0C1C-4EFA-8E3D-9CFB314D7115}" type="slidenum">
              <a:rPr lang="en-AU" smtClean="0"/>
              <a:t>1</a:t>
            </a:fld>
            <a:endParaRPr lang="en-AU"/>
          </a:p>
        </p:txBody>
      </p:sp>
    </p:spTree>
    <p:extLst>
      <p:ext uri="{BB962C8B-B14F-4D97-AF65-F5344CB8AC3E}">
        <p14:creationId xmlns:p14="http://schemas.microsoft.com/office/powerpoint/2010/main" val="108261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11</a:t>
            </a:fld>
            <a:endParaRPr lang="en-AU"/>
          </a:p>
        </p:txBody>
      </p:sp>
    </p:spTree>
    <p:extLst>
      <p:ext uri="{BB962C8B-B14F-4D97-AF65-F5344CB8AC3E}">
        <p14:creationId xmlns:p14="http://schemas.microsoft.com/office/powerpoint/2010/main" val="1757079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15</a:t>
            </a:fld>
            <a:endParaRPr lang="en-AU"/>
          </a:p>
        </p:txBody>
      </p:sp>
    </p:spTree>
    <p:extLst>
      <p:ext uri="{BB962C8B-B14F-4D97-AF65-F5344CB8AC3E}">
        <p14:creationId xmlns:p14="http://schemas.microsoft.com/office/powerpoint/2010/main" val="83386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16</a:t>
            </a:fld>
            <a:endParaRPr lang="en-AU"/>
          </a:p>
        </p:txBody>
      </p:sp>
    </p:spTree>
    <p:extLst>
      <p:ext uri="{BB962C8B-B14F-4D97-AF65-F5344CB8AC3E}">
        <p14:creationId xmlns:p14="http://schemas.microsoft.com/office/powerpoint/2010/main" val="182888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17</a:t>
            </a:fld>
            <a:endParaRPr lang="en-AU"/>
          </a:p>
        </p:txBody>
      </p:sp>
    </p:spTree>
    <p:extLst>
      <p:ext uri="{BB962C8B-B14F-4D97-AF65-F5344CB8AC3E}">
        <p14:creationId xmlns:p14="http://schemas.microsoft.com/office/powerpoint/2010/main" val="918531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18</a:t>
            </a:fld>
            <a:endParaRPr lang="en-AU"/>
          </a:p>
        </p:txBody>
      </p:sp>
    </p:spTree>
    <p:extLst>
      <p:ext uri="{BB962C8B-B14F-4D97-AF65-F5344CB8AC3E}">
        <p14:creationId xmlns:p14="http://schemas.microsoft.com/office/powerpoint/2010/main" val="902187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19</a:t>
            </a:fld>
            <a:endParaRPr lang="en-AU"/>
          </a:p>
        </p:txBody>
      </p:sp>
    </p:spTree>
    <p:extLst>
      <p:ext uri="{BB962C8B-B14F-4D97-AF65-F5344CB8AC3E}">
        <p14:creationId xmlns:p14="http://schemas.microsoft.com/office/powerpoint/2010/main" val="1911125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20</a:t>
            </a:fld>
            <a:endParaRPr lang="en-AU"/>
          </a:p>
        </p:txBody>
      </p:sp>
    </p:spTree>
    <p:extLst>
      <p:ext uri="{BB962C8B-B14F-4D97-AF65-F5344CB8AC3E}">
        <p14:creationId xmlns:p14="http://schemas.microsoft.com/office/powerpoint/2010/main" val="1982620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21</a:t>
            </a:fld>
            <a:endParaRPr lang="en-AU"/>
          </a:p>
        </p:txBody>
      </p:sp>
    </p:spTree>
    <p:extLst>
      <p:ext uri="{BB962C8B-B14F-4D97-AF65-F5344CB8AC3E}">
        <p14:creationId xmlns:p14="http://schemas.microsoft.com/office/powerpoint/2010/main" val="964582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if they included TAFE in their measurement?</a:t>
            </a:r>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22</a:t>
            </a:fld>
            <a:endParaRPr lang="en-AU"/>
          </a:p>
        </p:txBody>
      </p:sp>
    </p:spTree>
    <p:extLst>
      <p:ext uri="{BB962C8B-B14F-4D97-AF65-F5344CB8AC3E}">
        <p14:creationId xmlns:p14="http://schemas.microsoft.com/office/powerpoint/2010/main" val="1642008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23</a:t>
            </a:fld>
            <a:endParaRPr lang="en-AU"/>
          </a:p>
        </p:txBody>
      </p:sp>
    </p:spTree>
    <p:extLst>
      <p:ext uri="{BB962C8B-B14F-4D97-AF65-F5344CB8AC3E}">
        <p14:creationId xmlns:p14="http://schemas.microsoft.com/office/powerpoint/2010/main" val="113926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1C7E3D3-0C1C-4EFA-8E3D-9CFB314D7115}" type="slidenum">
              <a:rPr lang="en-AU" smtClean="0"/>
              <a:t>2</a:t>
            </a:fld>
            <a:endParaRPr lang="en-AU"/>
          </a:p>
        </p:txBody>
      </p:sp>
    </p:spTree>
    <p:extLst>
      <p:ext uri="{BB962C8B-B14F-4D97-AF65-F5344CB8AC3E}">
        <p14:creationId xmlns:p14="http://schemas.microsoft.com/office/powerpoint/2010/main" val="809187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28</a:t>
            </a:fld>
            <a:endParaRPr lang="en-AU"/>
          </a:p>
        </p:txBody>
      </p:sp>
    </p:spTree>
    <p:extLst>
      <p:ext uri="{BB962C8B-B14F-4D97-AF65-F5344CB8AC3E}">
        <p14:creationId xmlns:p14="http://schemas.microsoft.com/office/powerpoint/2010/main" val="700199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71C7E3D3-0C1C-4EFA-8E3D-9CFB314D7115}" type="slidenum">
              <a:rPr lang="en-AU" smtClean="0"/>
              <a:t>29</a:t>
            </a:fld>
            <a:endParaRPr lang="en-AU"/>
          </a:p>
        </p:txBody>
      </p:sp>
    </p:spTree>
    <p:extLst>
      <p:ext uri="{BB962C8B-B14F-4D97-AF65-F5344CB8AC3E}">
        <p14:creationId xmlns:p14="http://schemas.microsoft.com/office/powerpoint/2010/main" val="52872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1C7E3D3-0C1C-4EFA-8E3D-9CFB314D7115}" type="slidenum">
              <a:rPr lang="en-AU" smtClean="0"/>
              <a:t>3</a:t>
            </a:fld>
            <a:endParaRPr lang="en-AU"/>
          </a:p>
        </p:txBody>
      </p:sp>
    </p:spTree>
    <p:extLst>
      <p:ext uri="{BB962C8B-B14F-4D97-AF65-F5344CB8AC3E}">
        <p14:creationId xmlns:p14="http://schemas.microsoft.com/office/powerpoint/2010/main" val="75283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1C7E3D3-0C1C-4EFA-8E3D-9CFB314D7115}" type="slidenum">
              <a:rPr lang="en-AU" smtClean="0"/>
              <a:t>4</a:t>
            </a:fld>
            <a:endParaRPr lang="en-AU"/>
          </a:p>
        </p:txBody>
      </p:sp>
    </p:spTree>
    <p:extLst>
      <p:ext uri="{BB962C8B-B14F-4D97-AF65-F5344CB8AC3E}">
        <p14:creationId xmlns:p14="http://schemas.microsoft.com/office/powerpoint/2010/main" val="210528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1C7E3D3-0C1C-4EFA-8E3D-9CFB314D7115}" type="slidenum">
              <a:rPr lang="en-AU" smtClean="0"/>
              <a:t>5</a:t>
            </a:fld>
            <a:endParaRPr lang="en-AU"/>
          </a:p>
        </p:txBody>
      </p:sp>
    </p:spTree>
    <p:extLst>
      <p:ext uri="{BB962C8B-B14F-4D97-AF65-F5344CB8AC3E}">
        <p14:creationId xmlns:p14="http://schemas.microsoft.com/office/powerpoint/2010/main" val="181117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1C7E3D3-0C1C-4EFA-8E3D-9CFB314D7115}" type="slidenum">
              <a:rPr lang="en-AU" smtClean="0"/>
              <a:t>6</a:t>
            </a:fld>
            <a:endParaRPr lang="en-AU"/>
          </a:p>
        </p:txBody>
      </p:sp>
    </p:spTree>
    <p:extLst>
      <p:ext uri="{BB962C8B-B14F-4D97-AF65-F5344CB8AC3E}">
        <p14:creationId xmlns:p14="http://schemas.microsoft.com/office/powerpoint/2010/main" val="22814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1C7E3D3-0C1C-4EFA-8E3D-9CFB314D7115}" type="slidenum">
              <a:rPr lang="en-AU" smtClean="0"/>
              <a:t>7</a:t>
            </a:fld>
            <a:endParaRPr lang="en-AU"/>
          </a:p>
        </p:txBody>
      </p:sp>
    </p:spTree>
    <p:extLst>
      <p:ext uri="{BB962C8B-B14F-4D97-AF65-F5344CB8AC3E}">
        <p14:creationId xmlns:p14="http://schemas.microsoft.com/office/powerpoint/2010/main" val="39250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9</a:t>
            </a:fld>
            <a:endParaRPr lang="en-AU"/>
          </a:p>
        </p:txBody>
      </p:sp>
    </p:spTree>
    <p:extLst>
      <p:ext uri="{BB962C8B-B14F-4D97-AF65-F5344CB8AC3E}">
        <p14:creationId xmlns:p14="http://schemas.microsoft.com/office/powerpoint/2010/main" val="127804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1C7E3D3-0C1C-4EFA-8E3D-9CFB314D7115}" type="slidenum">
              <a:rPr lang="en-AU" smtClean="0"/>
              <a:t>10</a:t>
            </a:fld>
            <a:endParaRPr lang="en-AU"/>
          </a:p>
        </p:txBody>
      </p:sp>
    </p:spTree>
    <p:extLst>
      <p:ext uri="{BB962C8B-B14F-4D97-AF65-F5344CB8AC3E}">
        <p14:creationId xmlns:p14="http://schemas.microsoft.com/office/powerpoint/2010/main" val="279149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9177C360-B7C0-3046-B885-25DF9FF6DDEA}" type="datetimeFigureOut">
              <a:rPr kumimoji="1" lang="zh-CN" altLang="en-US" smtClean="0"/>
              <a:t>17/4/17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831E5EC-C68E-E240-AC9C-55106D5BAE83}" type="slidenum">
              <a:rPr kumimoji="1" lang="zh-CN" altLang="en-US" smtClean="0"/>
              <a:t>‹#›</a:t>
            </a:fld>
            <a:endParaRPr kumimoji="1" lang="zh-CN" altLang="en-US"/>
          </a:p>
        </p:txBody>
      </p:sp>
    </p:spTree>
    <p:extLst>
      <p:ext uri="{BB962C8B-B14F-4D97-AF65-F5344CB8AC3E}">
        <p14:creationId xmlns:p14="http://schemas.microsoft.com/office/powerpoint/2010/main" val="5800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9177C360-B7C0-3046-B885-25DF9FF6DDEA}" type="datetimeFigureOut">
              <a:rPr kumimoji="1" lang="zh-CN" altLang="en-US" smtClean="0"/>
              <a:t>17/4/17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831E5EC-C68E-E240-AC9C-55106D5BAE83}" type="slidenum">
              <a:rPr kumimoji="1" lang="zh-CN" altLang="en-US" smtClean="0"/>
              <a:t>‹#›</a:t>
            </a:fld>
            <a:endParaRPr kumimoji="1" lang="zh-CN" altLang="en-US"/>
          </a:p>
        </p:txBody>
      </p:sp>
    </p:spTree>
    <p:extLst>
      <p:ext uri="{BB962C8B-B14F-4D97-AF65-F5344CB8AC3E}">
        <p14:creationId xmlns:p14="http://schemas.microsoft.com/office/powerpoint/2010/main" val="59636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9177C360-B7C0-3046-B885-25DF9FF6DDEA}" type="datetimeFigureOut">
              <a:rPr kumimoji="1" lang="zh-CN" altLang="en-US" smtClean="0"/>
              <a:t>17/4/17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831E5EC-C68E-E240-AC9C-55106D5BAE83}" type="slidenum">
              <a:rPr kumimoji="1" lang="zh-CN" altLang="en-US" smtClean="0"/>
              <a:t>‹#›</a:t>
            </a:fld>
            <a:endParaRPr kumimoji="1" lang="zh-CN" altLang="en-US"/>
          </a:p>
        </p:txBody>
      </p:sp>
    </p:spTree>
    <p:extLst>
      <p:ext uri="{BB962C8B-B14F-4D97-AF65-F5344CB8AC3E}">
        <p14:creationId xmlns:p14="http://schemas.microsoft.com/office/powerpoint/2010/main" val="78333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9177C360-B7C0-3046-B885-25DF9FF6DDEA}" type="datetimeFigureOut">
              <a:rPr kumimoji="1" lang="zh-CN" altLang="en-US" smtClean="0"/>
              <a:t>17/4/17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831E5EC-C68E-E240-AC9C-55106D5BAE83}" type="slidenum">
              <a:rPr kumimoji="1" lang="zh-CN" altLang="en-US" smtClean="0"/>
              <a:t>‹#›</a:t>
            </a:fld>
            <a:endParaRPr kumimoji="1" lang="zh-CN" altLang="en-US"/>
          </a:p>
        </p:txBody>
      </p:sp>
    </p:spTree>
    <p:extLst>
      <p:ext uri="{BB962C8B-B14F-4D97-AF65-F5344CB8AC3E}">
        <p14:creationId xmlns:p14="http://schemas.microsoft.com/office/powerpoint/2010/main" val="207378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9177C360-B7C0-3046-B885-25DF9FF6DDEA}" type="datetimeFigureOut">
              <a:rPr kumimoji="1" lang="zh-CN" altLang="en-US" smtClean="0"/>
              <a:t>17/4/17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831E5EC-C68E-E240-AC9C-55106D5BAE83}" type="slidenum">
              <a:rPr kumimoji="1" lang="zh-CN" altLang="en-US" smtClean="0"/>
              <a:t>‹#›</a:t>
            </a:fld>
            <a:endParaRPr kumimoji="1" lang="zh-CN" altLang="en-US"/>
          </a:p>
        </p:txBody>
      </p:sp>
    </p:spTree>
    <p:extLst>
      <p:ext uri="{BB962C8B-B14F-4D97-AF65-F5344CB8AC3E}">
        <p14:creationId xmlns:p14="http://schemas.microsoft.com/office/powerpoint/2010/main" val="210483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9177C360-B7C0-3046-B885-25DF9FF6DDEA}" type="datetimeFigureOut">
              <a:rPr kumimoji="1" lang="zh-CN" altLang="en-US" smtClean="0"/>
              <a:t>17/4/17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831E5EC-C68E-E240-AC9C-55106D5BAE83}" type="slidenum">
              <a:rPr kumimoji="1" lang="zh-CN" altLang="en-US" smtClean="0"/>
              <a:t>‹#›</a:t>
            </a:fld>
            <a:endParaRPr kumimoji="1" lang="zh-CN" altLang="en-US"/>
          </a:p>
        </p:txBody>
      </p:sp>
    </p:spTree>
    <p:extLst>
      <p:ext uri="{BB962C8B-B14F-4D97-AF65-F5344CB8AC3E}">
        <p14:creationId xmlns:p14="http://schemas.microsoft.com/office/powerpoint/2010/main" val="48503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9177C360-B7C0-3046-B885-25DF9FF6DDEA}" type="datetimeFigureOut">
              <a:rPr kumimoji="1" lang="zh-CN" altLang="en-US" smtClean="0"/>
              <a:t>17/4/17</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0831E5EC-C68E-E240-AC9C-55106D5BAE83}" type="slidenum">
              <a:rPr kumimoji="1" lang="zh-CN" altLang="en-US" smtClean="0"/>
              <a:t>‹#›</a:t>
            </a:fld>
            <a:endParaRPr kumimoji="1" lang="zh-CN" altLang="en-US"/>
          </a:p>
        </p:txBody>
      </p:sp>
    </p:spTree>
    <p:extLst>
      <p:ext uri="{BB962C8B-B14F-4D97-AF65-F5344CB8AC3E}">
        <p14:creationId xmlns:p14="http://schemas.microsoft.com/office/powerpoint/2010/main" val="20666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9177C360-B7C0-3046-B885-25DF9FF6DDEA}" type="datetimeFigureOut">
              <a:rPr kumimoji="1" lang="zh-CN" altLang="en-US" smtClean="0"/>
              <a:t>17/4/17</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0831E5EC-C68E-E240-AC9C-55106D5BAE83}" type="slidenum">
              <a:rPr kumimoji="1" lang="zh-CN" altLang="en-US" smtClean="0"/>
              <a:t>‹#›</a:t>
            </a:fld>
            <a:endParaRPr kumimoji="1" lang="zh-CN" altLang="en-US"/>
          </a:p>
        </p:txBody>
      </p:sp>
    </p:spTree>
    <p:extLst>
      <p:ext uri="{BB962C8B-B14F-4D97-AF65-F5344CB8AC3E}">
        <p14:creationId xmlns:p14="http://schemas.microsoft.com/office/powerpoint/2010/main" val="96622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77C360-B7C0-3046-B885-25DF9FF6DDEA}" type="datetimeFigureOut">
              <a:rPr kumimoji="1" lang="zh-CN" altLang="en-US" smtClean="0"/>
              <a:t>17/4/17</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0831E5EC-C68E-E240-AC9C-55106D5BAE83}" type="slidenum">
              <a:rPr kumimoji="1" lang="zh-CN" altLang="en-US" smtClean="0"/>
              <a:t>‹#›</a:t>
            </a:fld>
            <a:endParaRPr kumimoji="1" lang="zh-CN" altLang="en-US"/>
          </a:p>
        </p:txBody>
      </p:sp>
    </p:spTree>
    <p:extLst>
      <p:ext uri="{BB962C8B-B14F-4D97-AF65-F5344CB8AC3E}">
        <p14:creationId xmlns:p14="http://schemas.microsoft.com/office/powerpoint/2010/main" val="213773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9177C360-B7C0-3046-B885-25DF9FF6DDEA}" type="datetimeFigureOut">
              <a:rPr kumimoji="1" lang="zh-CN" altLang="en-US" smtClean="0"/>
              <a:t>17/4/17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831E5EC-C68E-E240-AC9C-55106D5BAE83}" type="slidenum">
              <a:rPr kumimoji="1" lang="zh-CN" altLang="en-US" smtClean="0"/>
              <a:t>‹#›</a:t>
            </a:fld>
            <a:endParaRPr kumimoji="1" lang="zh-CN" altLang="en-US"/>
          </a:p>
        </p:txBody>
      </p:sp>
    </p:spTree>
    <p:extLst>
      <p:ext uri="{BB962C8B-B14F-4D97-AF65-F5344CB8AC3E}">
        <p14:creationId xmlns:p14="http://schemas.microsoft.com/office/powerpoint/2010/main" val="152368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9177C360-B7C0-3046-B885-25DF9FF6DDEA}" type="datetimeFigureOut">
              <a:rPr kumimoji="1" lang="zh-CN" altLang="en-US" smtClean="0"/>
              <a:t>17/4/17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831E5EC-C68E-E240-AC9C-55106D5BAE83}" type="slidenum">
              <a:rPr kumimoji="1" lang="zh-CN" altLang="en-US" smtClean="0"/>
              <a:t>‹#›</a:t>
            </a:fld>
            <a:endParaRPr kumimoji="1" lang="zh-CN" altLang="en-US"/>
          </a:p>
        </p:txBody>
      </p:sp>
    </p:spTree>
    <p:extLst>
      <p:ext uri="{BB962C8B-B14F-4D97-AF65-F5344CB8AC3E}">
        <p14:creationId xmlns:p14="http://schemas.microsoft.com/office/powerpoint/2010/main" val="18862230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7C360-B7C0-3046-B885-25DF9FF6DDEA}" type="datetimeFigureOut">
              <a:rPr kumimoji="1" lang="zh-CN" altLang="en-US" smtClean="0"/>
              <a:t>17/4/17</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1E5EC-C68E-E240-AC9C-55106D5BAE83}" type="slidenum">
              <a:rPr kumimoji="1" lang="zh-CN" altLang="en-US" smtClean="0"/>
              <a:t>‹#›</a:t>
            </a:fld>
            <a:endParaRPr kumimoji="1" lang="zh-CN" altLang="en-US"/>
          </a:p>
        </p:txBody>
      </p:sp>
    </p:spTree>
    <p:extLst>
      <p:ext uri="{BB962C8B-B14F-4D97-AF65-F5344CB8AC3E}">
        <p14:creationId xmlns:p14="http://schemas.microsoft.com/office/powerpoint/2010/main" val="622897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5.jpg"/><Relationship Id="rId12"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0.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5.jp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1" Type="http://schemas.openxmlformats.org/officeDocument/2006/relationships/diagramLayout" Target="../diagrams/layout2.xml"/><Relationship Id="rId12" Type="http://schemas.openxmlformats.org/officeDocument/2006/relationships/diagramQuickStyle" Target="../diagrams/quickStyle2.xml"/><Relationship Id="rId13" Type="http://schemas.openxmlformats.org/officeDocument/2006/relationships/diagramColors" Target="../diagrams/colors2.xml"/><Relationship Id="rId14" Type="http://schemas.microsoft.com/office/2007/relationships/diagramDrawing" Target="../diagrams/drawing2.xml"/><Relationship Id="rId1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image" Target="../media/image5.jpg"/><Relationship Id="rId7"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6.jpg"/><Relationship Id="rId6" Type="http://schemas.openxmlformats.org/officeDocument/2006/relationships/diagramData" Target="../diagrams/data4.xml"/><Relationship Id="rId7" Type="http://schemas.openxmlformats.org/officeDocument/2006/relationships/diagramLayout" Target="../diagrams/layout4.xml"/><Relationship Id="rId8" Type="http://schemas.openxmlformats.org/officeDocument/2006/relationships/diagramQuickStyle" Target="../diagrams/quickStyle4.xml"/><Relationship Id="rId9" Type="http://schemas.openxmlformats.org/officeDocument/2006/relationships/diagramColors" Target="../diagrams/colors4.xml"/><Relationship Id="rId10" Type="http://schemas.microsoft.com/office/2007/relationships/diagramDrawing" Target="../diagrams/drawing4.xml"/><Relationship Id="rId11"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5.jp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9.jp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jpe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1.jpg"/><Relationship Id="rId6"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2.jpg"/><Relationship Id="rId6"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Q Yesterday.Today.Tomorrow_Infographic_Blank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6629"/>
          </a:xfrm>
          <a:prstGeom prst="rect">
            <a:avLst/>
          </a:prstGeom>
        </p:spPr>
      </p:pic>
      <p:sp>
        <p:nvSpPr>
          <p:cNvPr id="9" name="TextBox 8"/>
          <p:cNvSpPr txBox="1"/>
          <p:nvPr/>
        </p:nvSpPr>
        <p:spPr>
          <a:xfrm>
            <a:off x="284257" y="394381"/>
            <a:ext cx="8318811" cy="707886"/>
          </a:xfrm>
          <a:prstGeom prst="rect">
            <a:avLst/>
          </a:prstGeom>
          <a:noFill/>
        </p:spPr>
        <p:txBody>
          <a:bodyPr wrap="square" rtlCol="0">
            <a:spAutoFit/>
          </a:bodyPr>
          <a:lstStyle/>
          <a:p>
            <a:pPr algn="ctr"/>
            <a:r>
              <a:rPr lang="en-AU" sz="4000" dirty="0">
                <a:solidFill>
                  <a:schemeClr val="accent4">
                    <a:lumMod val="20000"/>
                    <a:lumOff val="80000"/>
                  </a:schemeClr>
                </a:solidFill>
                <a:latin typeface="Arial" panose="020B0604020202020204" pitchFamily="34" charset="0"/>
                <a:cs typeface="Arial" panose="020B0604020202020204" pitchFamily="34" charset="0"/>
              </a:rPr>
              <a:t>:</a:t>
            </a:r>
          </a:p>
        </p:txBody>
      </p:sp>
      <p:sp>
        <p:nvSpPr>
          <p:cNvPr id="5" name="TextBox 4"/>
          <p:cNvSpPr txBox="1"/>
          <p:nvPr/>
        </p:nvSpPr>
        <p:spPr>
          <a:xfrm>
            <a:off x="1876543" y="119717"/>
            <a:ext cx="8438915" cy="6171177"/>
          </a:xfrm>
          <a:prstGeom prst="rect">
            <a:avLst/>
          </a:prstGeom>
          <a:noFill/>
        </p:spPr>
        <p:txBody>
          <a:bodyPr wrap="square" rtlCol="0">
            <a:spAutoFit/>
          </a:bodyPr>
          <a:lstStyle/>
          <a:p>
            <a:endParaRPr lang="en-AU" sz="3200" b="1" dirty="0">
              <a:solidFill>
                <a:schemeClr val="bg1"/>
              </a:solidFill>
              <a:latin typeface="Arial" panose="020B0604020202020204" pitchFamily="34" charset="0"/>
              <a:cs typeface="Arial" panose="020B0604020202020204" pitchFamily="34" charset="0"/>
            </a:endParaRPr>
          </a:p>
          <a:p>
            <a:pPr algn="ctr"/>
            <a:endParaRPr lang="en-AU" sz="3200" dirty="0">
              <a:solidFill>
                <a:srgbClr val="FFFF00"/>
              </a:solidFill>
            </a:endParaRPr>
          </a:p>
          <a:p>
            <a:pPr algn="ctr"/>
            <a:endParaRPr lang="en-AU" sz="3200" dirty="0">
              <a:solidFill>
                <a:srgbClr val="FFFF00"/>
              </a:solidFill>
            </a:endParaRPr>
          </a:p>
          <a:p>
            <a:pPr algn="ctr"/>
            <a:endParaRPr lang="en-AU" sz="3200" dirty="0">
              <a:solidFill>
                <a:srgbClr val="FFFF00"/>
              </a:solidFill>
            </a:endParaRPr>
          </a:p>
          <a:p>
            <a:pPr algn="ctr"/>
            <a:endParaRPr lang="en-AU" sz="2000" dirty="0">
              <a:solidFill>
                <a:srgbClr val="FFFF00"/>
              </a:solidFill>
            </a:endParaRPr>
          </a:p>
          <a:p>
            <a:pPr algn="ctr"/>
            <a:r>
              <a:rPr lang="en-AU" sz="3200" b="1" dirty="0">
                <a:solidFill>
                  <a:srgbClr val="FFFF00"/>
                </a:solidFill>
                <a:latin typeface="Arial" panose="020B0604020202020204" pitchFamily="34" charset="0"/>
                <a:cs typeface="Arial" panose="020B0604020202020204" pitchFamily="34" charset="0"/>
              </a:rPr>
              <a:t>Communication Streams on the Blended Learning Journey: </a:t>
            </a:r>
          </a:p>
          <a:p>
            <a:pPr algn="ctr"/>
            <a:r>
              <a:rPr lang="en-AU" sz="3200" b="1" dirty="0">
                <a:solidFill>
                  <a:srgbClr val="FFFF00"/>
                </a:solidFill>
                <a:latin typeface="Arial" panose="020B0604020202020204" pitchFamily="34" charset="0"/>
                <a:cs typeface="Arial" panose="020B0604020202020204" pitchFamily="34" charset="0"/>
              </a:rPr>
              <a:t>Developing Educator Capability for Blended Delivery </a:t>
            </a:r>
          </a:p>
          <a:p>
            <a:pPr algn="ctr"/>
            <a:r>
              <a:rPr lang="en-AU" sz="1351" b="1" i="1" dirty="0">
                <a:solidFill>
                  <a:srgbClr val="FFFF00"/>
                </a:solidFill>
                <a:latin typeface="Times New Roman" charset="0"/>
                <a:ea typeface="Times New Roman" charset="0"/>
                <a:cs typeface="Times New Roman" charset="0"/>
              </a:rPr>
              <a:t>Li Na; Craig Poole</a:t>
            </a:r>
            <a:endParaRPr lang="en-AU" sz="1351" i="1" dirty="0">
              <a:solidFill>
                <a:srgbClr val="FFFF00"/>
              </a:solidFill>
              <a:latin typeface="Times New Roman" charset="0"/>
              <a:ea typeface="Times New Roman" charset="0"/>
              <a:cs typeface="Times New Roman" charset="0"/>
            </a:endParaRPr>
          </a:p>
          <a:p>
            <a:pPr algn="ctr"/>
            <a:endParaRPr lang="en-US" sz="1351" i="1" dirty="0">
              <a:solidFill>
                <a:schemeClr val="bg1"/>
              </a:solidFill>
              <a:latin typeface="Times New Roman" charset="0"/>
              <a:ea typeface="Times New Roman" charset="0"/>
              <a:cs typeface="Times New Roman" charset="0"/>
            </a:endParaRPr>
          </a:p>
          <a:p>
            <a:pPr algn="ctr"/>
            <a:endParaRPr lang="en-AU" sz="2800" dirty="0">
              <a:solidFill>
                <a:schemeClr val="bg1"/>
              </a:solidFill>
              <a:latin typeface="Arial" panose="020B0604020202020204" pitchFamily="34" charset="0"/>
              <a:cs typeface="Arial" panose="020B0604020202020204" pitchFamily="34" charset="0"/>
            </a:endParaRPr>
          </a:p>
          <a:p>
            <a:endParaRPr lang="en-AU" sz="3200" b="1" dirty="0">
              <a:solidFill>
                <a:schemeClr val="bg1"/>
              </a:solidFill>
              <a:latin typeface="Arial" panose="020B0604020202020204" pitchFamily="34" charset="0"/>
              <a:cs typeface="Arial" panose="020B0604020202020204" pitchFamily="34" charset="0"/>
            </a:endParaRPr>
          </a:p>
          <a:p>
            <a:endParaRPr lang="en-AU" sz="32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237" y="682390"/>
            <a:ext cx="7478513" cy="1171559"/>
          </a:xfrm>
          <a:prstGeom prst="rect">
            <a:avLst/>
          </a:prstGeom>
        </p:spPr>
      </p:pic>
      <p:sp>
        <p:nvSpPr>
          <p:cNvPr id="2" name="文本框 1"/>
          <p:cNvSpPr txBox="1"/>
          <p:nvPr/>
        </p:nvSpPr>
        <p:spPr>
          <a:xfrm>
            <a:off x="11163300" y="457200"/>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163102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sp>
        <p:nvSpPr>
          <p:cNvPr id="1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sp>
        <p:nvSpPr>
          <p:cNvPr id="7" name="TextBox 6"/>
          <p:cNvSpPr txBox="1"/>
          <p:nvPr/>
        </p:nvSpPr>
        <p:spPr>
          <a:xfrm>
            <a:off x="3576962" y="3143389"/>
            <a:ext cx="3212739" cy="523220"/>
          </a:xfrm>
          <a:prstGeom prst="rect">
            <a:avLst/>
          </a:prstGeom>
          <a:noFill/>
        </p:spPr>
        <p:txBody>
          <a:bodyPr wrap="none" rtlCol="0">
            <a:spAutoFit/>
          </a:bodyPr>
          <a:lstStyle/>
          <a:p>
            <a:r>
              <a:rPr lang="en-AU" sz="2800" dirty="0">
                <a:solidFill>
                  <a:schemeClr val="bg1"/>
                </a:solidFill>
              </a:rPr>
              <a:t>Stronger Employers</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717" y="2652451"/>
            <a:ext cx="2300287" cy="2300287"/>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1770" y="5101039"/>
            <a:ext cx="2308463" cy="1744980"/>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4162" y="4351969"/>
            <a:ext cx="1775015" cy="1775015"/>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4161" y="1805597"/>
            <a:ext cx="1868171" cy="1868171"/>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67750" y="4285177"/>
            <a:ext cx="1841807" cy="1841807"/>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1377" y="1694170"/>
            <a:ext cx="1948180" cy="1948180"/>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1911" y="558999"/>
            <a:ext cx="1869932" cy="1869932"/>
          </a:xfrm>
          <a:prstGeom prst="rect">
            <a:avLst/>
          </a:prstGeom>
        </p:spPr>
      </p:pic>
      <p:pic>
        <p:nvPicPr>
          <p:cNvPr id="14" name="图片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22765" y="6035042"/>
            <a:ext cx="2358635" cy="780300"/>
          </a:xfrm>
          <a:prstGeom prst="rect">
            <a:avLst/>
          </a:prstGeom>
        </p:spPr>
      </p:pic>
      <p:pic>
        <p:nvPicPr>
          <p:cNvPr id="16"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Tree>
    <p:extLst>
      <p:ext uri="{BB962C8B-B14F-4D97-AF65-F5344CB8AC3E}">
        <p14:creationId xmlns:p14="http://schemas.microsoft.com/office/powerpoint/2010/main" val="90707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0100" y="962157"/>
            <a:ext cx="6902451" cy="5895843"/>
          </a:xfrm>
          <a:prstGeom prst="rect">
            <a:avLst/>
          </a:prstGeom>
        </p:spPr>
      </p:pic>
      <p:sp>
        <p:nvSpPr>
          <p:cNvPr id="4" name="三角形 3"/>
          <p:cNvSpPr/>
          <p:nvPr/>
        </p:nvSpPr>
        <p:spPr>
          <a:xfrm>
            <a:off x="6810234" y="4517409"/>
            <a:ext cx="259308" cy="32754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8" name="三角形 7"/>
          <p:cNvSpPr/>
          <p:nvPr/>
        </p:nvSpPr>
        <p:spPr>
          <a:xfrm>
            <a:off x="7604079" y="4082957"/>
            <a:ext cx="297976" cy="31157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9" name="三角形 8"/>
          <p:cNvSpPr/>
          <p:nvPr/>
        </p:nvSpPr>
        <p:spPr>
          <a:xfrm>
            <a:off x="7069542" y="5523931"/>
            <a:ext cx="259308" cy="32754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156110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p:cNvPicPr>
          <p:nvPr/>
        </p:nvPicPr>
        <p:blipFill>
          <a:blip r:embed="rId2"/>
          <a:stretch>
            <a:fillRect/>
          </a:stretch>
        </p:blipFill>
        <p:spPr>
          <a:xfrm>
            <a:off x="0" y="1"/>
            <a:ext cx="12192000" cy="1009935"/>
          </a:xfrm>
          <a:prstGeom prst="rect">
            <a:avLst/>
          </a:prstGeom>
        </p:spPr>
      </p:pic>
      <p:sp>
        <p:nvSpPr>
          <p:cNvPr id="5"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sp>
        <p:nvSpPr>
          <p:cNvPr id="3" name="内容占位符 2"/>
          <p:cNvSpPr>
            <a:spLocks noGrp="1"/>
          </p:cNvSpPr>
          <p:nvPr>
            <p:ph idx="1"/>
          </p:nvPr>
        </p:nvSpPr>
        <p:spPr>
          <a:xfrm>
            <a:off x="838200" y="1044094"/>
            <a:ext cx="10515600" cy="5132871"/>
          </a:xfrm>
        </p:spPr>
        <p:txBody>
          <a:bodyPr/>
          <a:lstStyle/>
          <a:p>
            <a:pPr marL="0" indent="0" algn="ctr">
              <a:buNone/>
            </a:pPr>
            <a:r>
              <a:rPr kumimoji="1" lang="en-AU" altLang="zh-CN" dirty="0" smtClean="0">
                <a:latin typeface="Times New Roman" charset="0"/>
                <a:ea typeface="Times New Roman" charset="0"/>
                <a:cs typeface="Times New Roman" charset="0"/>
              </a:rPr>
              <a:t>Interview</a:t>
            </a:r>
            <a:endParaRPr lang="en-US" altLang="zh-CN" dirty="0" smtClean="0"/>
          </a:p>
          <a:p>
            <a:pPr marL="514338" indent="-514338">
              <a:buFont typeface="+mj-lt"/>
              <a:buAutoNum type="arabicPeriod"/>
            </a:pPr>
            <a:endParaRPr lang="en-US" altLang="zh-CN" dirty="0" smtClean="0"/>
          </a:p>
          <a:p>
            <a:pPr marL="514338" indent="-514338">
              <a:buFont typeface="+mj-lt"/>
              <a:buAutoNum type="arabicPeriod"/>
            </a:pPr>
            <a:r>
              <a:rPr lang="en-US" altLang="zh-CN" dirty="0" smtClean="0"/>
              <a:t>Your perspective on blended delivery as a delivery approach to deliver training using blended learning;</a:t>
            </a:r>
          </a:p>
          <a:p>
            <a:pPr marL="514338" indent="-514338">
              <a:buFont typeface="+mj-lt"/>
              <a:buAutoNum type="arabicPeriod"/>
            </a:pPr>
            <a:endParaRPr lang="zh-CN" altLang="zh-CN" dirty="0"/>
          </a:p>
          <a:p>
            <a:pPr marL="514338" indent="-514338">
              <a:buFont typeface="+mj-lt"/>
              <a:buAutoNum type="arabicPeriod"/>
            </a:pPr>
            <a:r>
              <a:rPr lang="en-US" altLang="zh-CN" dirty="0"/>
              <a:t>Your opinion about the current capability of your educators</a:t>
            </a:r>
            <a:r>
              <a:rPr lang="en-US" altLang="zh-CN" dirty="0" smtClean="0"/>
              <a:t>;</a:t>
            </a:r>
          </a:p>
          <a:p>
            <a:pPr marL="514338" indent="-514338">
              <a:buFont typeface="+mj-lt"/>
              <a:buAutoNum type="arabicPeriod"/>
            </a:pPr>
            <a:endParaRPr lang="zh-CN" altLang="zh-CN" dirty="0"/>
          </a:p>
          <a:p>
            <a:pPr marL="514338" indent="-514338">
              <a:buFont typeface="+mj-lt"/>
              <a:buAutoNum type="arabicPeriod"/>
            </a:pPr>
            <a:r>
              <a:rPr lang="en-US" altLang="zh-CN" dirty="0"/>
              <a:t>Current support to implement blended learning.</a:t>
            </a:r>
            <a:endParaRPr lang="zh-CN" altLang="zh-CN" dirty="0"/>
          </a:p>
          <a:p>
            <a:endParaRPr kumimoji="1" lang="zh-CN" altLang="en-US" dirty="0"/>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
        <p:nvSpPr>
          <p:cNvPr id="11" name="文本框 10"/>
          <p:cNvSpPr txBox="1"/>
          <p:nvPr/>
        </p:nvSpPr>
        <p:spPr>
          <a:xfrm>
            <a:off x="1293542" y="1002628"/>
            <a:ext cx="10348332" cy="6247864"/>
          </a:xfrm>
          <a:prstGeom prst="rect">
            <a:avLst/>
          </a:prstGeom>
          <a:solidFill>
            <a:schemeClr val="bg1">
              <a:alpha val="55000"/>
            </a:schemeClr>
          </a:solidFill>
        </p:spPr>
        <p:txBody>
          <a:bodyPr wrap="square" rtlCol="0">
            <a:spAutoFit/>
          </a:bodyPr>
          <a:lstStyle/>
          <a:p>
            <a:pPr algn="ctr"/>
            <a:r>
              <a:rPr lang="en-AU" altLang="zh-CN" sz="2000" b="1" dirty="0"/>
              <a:t>Interview Questions</a:t>
            </a:r>
            <a:endParaRPr lang="zh-CN" altLang="zh-CN" sz="2000" dirty="0"/>
          </a:p>
          <a:p>
            <a:r>
              <a:rPr lang="en-AU" altLang="zh-CN" sz="2000" b="1" dirty="0"/>
              <a:t> </a:t>
            </a:r>
            <a:endParaRPr lang="zh-CN" altLang="zh-CN" sz="2000" dirty="0"/>
          </a:p>
          <a:p>
            <a:pPr marL="342891" indent="-342891">
              <a:buFont typeface="+mj-lt"/>
              <a:buAutoNum type="arabicPeriod"/>
            </a:pPr>
            <a:r>
              <a:rPr lang="en-US" altLang="zh-CN" sz="2000" dirty="0"/>
              <a:t>How do you believe learners might benefit from blended delivery? </a:t>
            </a:r>
            <a:endParaRPr lang="zh-CN" altLang="zh-CN" sz="2000" dirty="0"/>
          </a:p>
          <a:p>
            <a:pPr marL="342891" indent="-342891">
              <a:buFont typeface="+mj-lt"/>
              <a:buAutoNum type="arabicPeriod"/>
            </a:pPr>
            <a:r>
              <a:rPr lang="en-US" altLang="zh-CN" sz="2000" dirty="0"/>
              <a:t>Do you think there are benefits to blended delivery as a learning and teaching approach from educators’ perspective?  If yes, what are some of the main benefits? </a:t>
            </a:r>
            <a:endParaRPr lang="zh-CN" altLang="zh-CN" sz="2000" dirty="0"/>
          </a:p>
          <a:p>
            <a:pPr marL="342891" indent="-342891">
              <a:buFont typeface="+mj-lt"/>
              <a:buAutoNum type="arabicPeriod"/>
            </a:pPr>
            <a:r>
              <a:rPr lang="en-US" altLang="zh-CN" sz="2000" dirty="0"/>
              <a:t>Do you think certain programs or units are better suited to blended delivery? If yes, what factors should be considered? </a:t>
            </a:r>
            <a:endParaRPr lang="zh-CN" altLang="zh-CN" sz="2000" dirty="0"/>
          </a:p>
          <a:p>
            <a:pPr marL="342891" indent="-342891">
              <a:buFont typeface="+mj-lt"/>
              <a:buAutoNum type="arabicPeriod"/>
            </a:pPr>
            <a:r>
              <a:rPr lang="en-US" altLang="zh-CN" sz="2000" dirty="0"/>
              <a:t>If you think there are challenges with blended delivery, what are they? </a:t>
            </a:r>
            <a:endParaRPr lang="zh-CN" altLang="zh-CN" sz="2000" dirty="0"/>
          </a:p>
          <a:p>
            <a:pPr marL="342891" indent="-342891">
              <a:buFont typeface="+mj-lt"/>
              <a:buAutoNum type="arabicPeriod"/>
            </a:pPr>
            <a:r>
              <a:rPr lang="en-US" altLang="zh-CN" sz="2000" dirty="0"/>
              <a:t>Do you think your educators are willing to build their capability around blended delivery? </a:t>
            </a:r>
            <a:endParaRPr lang="zh-CN" altLang="zh-CN" sz="2000" dirty="0"/>
          </a:p>
          <a:p>
            <a:pPr marL="342891" indent="-342891">
              <a:buFont typeface="+mj-lt"/>
              <a:buAutoNum type="arabicPeriod"/>
            </a:pPr>
            <a:r>
              <a:rPr lang="en-US" altLang="zh-CN" sz="2000" dirty="0"/>
              <a:t>In your opinion, to what extent is blended delivery currently used within your faculty or region? </a:t>
            </a:r>
            <a:endParaRPr lang="zh-CN" altLang="zh-CN" sz="2000" dirty="0"/>
          </a:p>
          <a:p>
            <a:pPr marL="342891" indent="-342891">
              <a:buFont typeface="+mj-lt"/>
              <a:buAutoNum type="arabicPeriod"/>
            </a:pPr>
            <a:r>
              <a:rPr lang="en-US" altLang="zh-CN" sz="2000" dirty="0"/>
              <a:t>Can you give an example of blended delivery within your faculty or region? </a:t>
            </a:r>
            <a:endParaRPr lang="zh-CN" altLang="zh-CN" sz="2000" dirty="0"/>
          </a:p>
          <a:p>
            <a:pPr marL="342891" indent="-342891">
              <a:buFont typeface="+mj-lt"/>
              <a:buAutoNum type="arabicPeriod"/>
            </a:pPr>
            <a:r>
              <a:rPr lang="en-US" altLang="zh-CN" sz="2000" dirty="0"/>
              <a:t>What impact do you think the current practice of blended delivery is having on learning and teaching? </a:t>
            </a:r>
            <a:endParaRPr lang="zh-CN" altLang="zh-CN" sz="2000" dirty="0"/>
          </a:p>
          <a:p>
            <a:pPr marL="342891" indent="-342891">
              <a:buFont typeface="+mj-lt"/>
              <a:buAutoNum type="arabicPeriod"/>
            </a:pPr>
            <a:r>
              <a:rPr lang="en-US" altLang="zh-CN" sz="2000" dirty="0"/>
              <a:t>Do you think more support from TAFE Queensland would be worthwhile? If yes, what form/s of support would you recommend? </a:t>
            </a:r>
            <a:endParaRPr lang="en-AU" altLang="zh-CN" sz="2000" dirty="0"/>
          </a:p>
          <a:p>
            <a:pPr marL="342891" indent="-342891">
              <a:buFont typeface="+mj-lt"/>
              <a:buAutoNum type="arabicPeriod"/>
            </a:pPr>
            <a:r>
              <a:rPr lang="en-US" altLang="zh-CN" sz="2000" dirty="0"/>
              <a:t>Do you believe the structure of educator training programs will be important to the uptake and impact of blended delivery? If yes, can you suggest how the training should be designed and implemented?</a:t>
            </a:r>
            <a:endParaRPr lang="zh-CN" altLang="zh-CN" sz="2000" dirty="0"/>
          </a:p>
          <a:p>
            <a:endParaRPr kumimoji="1" lang="zh-CN" altLang="en-US" sz="2000" dirty="0"/>
          </a:p>
        </p:txBody>
      </p:sp>
    </p:spTree>
    <p:extLst>
      <p:ext uri="{BB962C8B-B14F-4D97-AF65-F5344CB8AC3E}">
        <p14:creationId xmlns:p14="http://schemas.microsoft.com/office/powerpoint/2010/main" val="118971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p:cNvPicPr>
          <p:nvPr/>
        </p:nvPicPr>
        <p:blipFill>
          <a:blip r:embed="rId2"/>
          <a:stretch>
            <a:fillRect/>
          </a:stretch>
        </p:blipFill>
        <p:spPr>
          <a:xfrm>
            <a:off x="0" y="1"/>
            <a:ext cx="12192000" cy="1009935"/>
          </a:xfrm>
          <a:prstGeom prst="rect">
            <a:avLst/>
          </a:prstGeom>
        </p:spPr>
      </p:pic>
      <p:pic>
        <p:nvPicPr>
          <p:cNvPr id="3"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4"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sp>
        <p:nvSpPr>
          <p:cNvPr id="5" name="文本框 4"/>
          <p:cNvSpPr txBox="1"/>
          <p:nvPr/>
        </p:nvSpPr>
        <p:spPr>
          <a:xfrm>
            <a:off x="1269813" y="1068145"/>
            <a:ext cx="2437263" cy="523220"/>
          </a:xfrm>
          <a:prstGeom prst="rect">
            <a:avLst/>
          </a:prstGeom>
          <a:noFill/>
        </p:spPr>
        <p:txBody>
          <a:bodyPr wrap="square" rtlCol="0">
            <a:spAutoFit/>
          </a:bodyPr>
          <a:lstStyle/>
          <a:p>
            <a:r>
              <a:rPr kumimoji="1" lang="en-AU" altLang="zh-CN" sz="2800" b="1" dirty="0"/>
              <a:t>Findings </a:t>
            </a:r>
            <a:endParaRPr kumimoji="1" lang="zh-CN" altLang="en-US" sz="2800" b="1" dirty="0"/>
          </a:p>
        </p:txBody>
      </p:sp>
      <p:graphicFrame>
        <p:nvGraphicFramePr>
          <p:cNvPr id="6" name="图表 5"/>
          <p:cNvGraphicFramePr/>
          <p:nvPr>
            <p:extLst/>
          </p:nvPr>
        </p:nvGraphicFramePr>
        <p:xfrm>
          <a:off x="1528998" y="825730"/>
          <a:ext cx="9998439" cy="58778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图片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26116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6">
                                            <p:graphicEl>
                                              <a:dgm id="{345C16BE-4CC8-3E4B-9166-933EB88F7CEF}"/>
                                            </p:graphicEl>
                                          </p:spTgt>
                                        </p:tgtEl>
                                        <p:attrNameLst>
                                          <p:attrName>style.color</p:attrName>
                                        </p:attrNameLst>
                                      </p:cBhvr>
                                      <p:to>
                                        <a:schemeClr val="bg1"/>
                                      </p:to>
                                    </p:animClr>
                                    <p:animClr clrSpc="rgb" dir="cw">
                                      <p:cBhvr>
                                        <p:cTn id="7" dur="250" autoRev="1" fill="remove"/>
                                        <p:tgtEl>
                                          <p:spTgt spid="6">
                                            <p:graphicEl>
                                              <a:dgm id="{345C16BE-4CC8-3E4B-9166-933EB88F7CEF}"/>
                                            </p:graphicEl>
                                          </p:spTgt>
                                        </p:tgtEl>
                                        <p:attrNameLst>
                                          <p:attrName>fillcolor</p:attrName>
                                        </p:attrNameLst>
                                      </p:cBhvr>
                                      <p:to>
                                        <a:schemeClr val="bg1"/>
                                      </p:to>
                                    </p:animClr>
                                    <p:set>
                                      <p:cBhvr>
                                        <p:cTn id="8" dur="250" autoRev="1" fill="remove"/>
                                        <p:tgtEl>
                                          <p:spTgt spid="6">
                                            <p:graphicEl>
                                              <a:dgm id="{345C16BE-4CC8-3E4B-9166-933EB88F7CEF}"/>
                                            </p:graphicEl>
                                          </p:spTgt>
                                        </p:tgtEl>
                                        <p:attrNameLst>
                                          <p:attrName>fill.type</p:attrName>
                                        </p:attrNameLst>
                                      </p:cBhvr>
                                      <p:to>
                                        <p:strVal val="solid"/>
                                      </p:to>
                                    </p:set>
                                    <p:set>
                                      <p:cBhvr>
                                        <p:cTn id="9" dur="250" autoRev="1" fill="remove"/>
                                        <p:tgtEl>
                                          <p:spTgt spid="6">
                                            <p:graphicEl>
                                              <a:dgm id="{345C16BE-4CC8-3E4B-9166-933EB88F7CEF}"/>
                                            </p:graphicEl>
                                          </p:spTgt>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6">
                                            <p:graphicEl>
                                              <a:dgm id="{0B73F3B2-8EB7-3947-826B-8F2A2F6CD449}"/>
                                            </p:graphicEl>
                                          </p:spTgt>
                                        </p:tgtEl>
                                        <p:attrNameLst>
                                          <p:attrName>style.color</p:attrName>
                                        </p:attrNameLst>
                                      </p:cBhvr>
                                      <p:to>
                                        <a:schemeClr val="bg1"/>
                                      </p:to>
                                    </p:animClr>
                                    <p:animClr clrSpc="rgb" dir="cw">
                                      <p:cBhvr>
                                        <p:cTn id="12" dur="250" autoRev="1" fill="remove"/>
                                        <p:tgtEl>
                                          <p:spTgt spid="6">
                                            <p:graphicEl>
                                              <a:dgm id="{0B73F3B2-8EB7-3947-826B-8F2A2F6CD449}"/>
                                            </p:graphicEl>
                                          </p:spTgt>
                                        </p:tgtEl>
                                        <p:attrNameLst>
                                          <p:attrName>fillcolor</p:attrName>
                                        </p:attrNameLst>
                                      </p:cBhvr>
                                      <p:to>
                                        <a:schemeClr val="bg1"/>
                                      </p:to>
                                    </p:animClr>
                                    <p:set>
                                      <p:cBhvr>
                                        <p:cTn id="13" dur="250" autoRev="1" fill="remove"/>
                                        <p:tgtEl>
                                          <p:spTgt spid="6">
                                            <p:graphicEl>
                                              <a:dgm id="{0B73F3B2-8EB7-3947-826B-8F2A2F6CD449}"/>
                                            </p:graphicEl>
                                          </p:spTgt>
                                        </p:tgtEl>
                                        <p:attrNameLst>
                                          <p:attrName>fill.type</p:attrName>
                                        </p:attrNameLst>
                                      </p:cBhvr>
                                      <p:to>
                                        <p:strVal val="solid"/>
                                      </p:to>
                                    </p:set>
                                    <p:set>
                                      <p:cBhvr>
                                        <p:cTn id="14" dur="250" autoRev="1" fill="remove"/>
                                        <p:tgtEl>
                                          <p:spTgt spid="6">
                                            <p:graphicEl>
                                              <a:dgm id="{0B73F3B2-8EB7-3947-826B-8F2A2F6CD449}"/>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p:cNvPicPr>
            <a:picLocks noChangeAspect="1"/>
          </p:cNvPicPr>
          <p:nvPr/>
        </p:nvPicPr>
        <p:blipFill>
          <a:blip r:embed="rId2"/>
          <a:stretch>
            <a:fillRect/>
          </a:stretch>
        </p:blipFill>
        <p:spPr>
          <a:xfrm>
            <a:off x="0" y="1"/>
            <a:ext cx="12192000" cy="1009935"/>
          </a:xfrm>
          <a:prstGeom prst="rect">
            <a:avLst/>
          </a:prstGeom>
        </p:spPr>
      </p:pic>
      <p:pic>
        <p:nvPicPr>
          <p:cNvPr id="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grpSp>
        <p:nvGrpSpPr>
          <p:cNvPr id="8" name="组 7"/>
          <p:cNvGrpSpPr/>
          <p:nvPr/>
        </p:nvGrpSpPr>
        <p:grpSpPr>
          <a:xfrm>
            <a:off x="598637" y="2653145"/>
            <a:ext cx="1885705" cy="1618935"/>
            <a:chOff x="3245493" y="2574360"/>
            <a:chExt cx="1885705" cy="1618934"/>
          </a:xfrm>
        </p:grpSpPr>
        <p:sp>
          <p:nvSpPr>
            <p:cNvPr id="9" name="六边形 8"/>
            <p:cNvSpPr/>
            <p:nvPr/>
          </p:nvSpPr>
          <p:spPr>
            <a:xfrm>
              <a:off x="3245493" y="2574360"/>
              <a:ext cx="1885705" cy="1618934"/>
            </a:xfrm>
            <a:prstGeom prst="hexagon">
              <a:avLst>
                <a:gd name="adj" fmla="val 25000"/>
                <a:gd name="vf" fmla="val 115470"/>
              </a:avLst>
            </a:prstGeom>
            <a:solidFill>
              <a:srgbClr val="FF0000"/>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六边形 4"/>
            <p:cNvSpPr/>
            <p:nvPr/>
          </p:nvSpPr>
          <p:spPr>
            <a:xfrm>
              <a:off x="3537546" y="2825096"/>
              <a:ext cx="1301599" cy="1117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0480" rIns="0" bIns="30480" numCol="1" spcCol="1270" anchor="ctr" anchorCtr="0">
              <a:noAutofit/>
            </a:bodyPr>
            <a:lstStyle/>
            <a:p>
              <a:pPr algn="ctr" defTabSz="1066773">
                <a:lnSpc>
                  <a:spcPct val="90000"/>
                </a:lnSpc>
                <a:spcBef>
                  <a:spcPct val="0"/>
                </a:spcBef>
                <a:spcAft>
                  <a:spcPct val="35000"/>
                </a:spcAft>
              </a:pPr>
              <a:r>
                <a:rPr lang="en-AU" altLang="zh-CN" sz="2400" b="1" dirty="0">
                  <a:solidFill>
                    <a:srgbClr val="FFFF00"/>
                  </a:solidFill>
                </a:rPr>
                <a:t>Benefit</a:t>
              </a:r>
              <a:endParaRPr lang="zh-CN" altLang="en-US" sz="2400" b="1" dirty="0">
                <a:solidFill>
                  <a:srgbClr val="FFFF00"/>
                </a:solidFill>
              </a:endParaRPr>
            </a:p>
          </p:txBody>
        </p:sp>
      </p:grpSp>
      <p:grpSp>
        <p:nvGrpSpPr>
          <p:cNvPr id="18" name="组 17"/>
          <p:cNvGrpSpPr/>
          <p:nvPr/>
        </p:nvGrpSpPr>
        <p:grpSpPr>
          <a:xfrm>
            <a:off x="4362138" y="1083325"/>
            <a:ext cx="6813861" cy="2054887"/>
            <a:chOff x="4362139" y="1083324"/>
            <a:chExt cx="6205928" cy="2054886"/>
          </a:xfrm>
        </p:grpSpPr>
        <p:sp>
          <p:nvSpPr>
            <p:cNvPr id="11" name="矩形标注 10"/>
            <p:cNvSpPr/>
            <p:nvPr/>
          </p:nvSpPr>
          <p:spPr>
            <a:xfrm>
              <a:off x="4362139" y="1083324"/>
              <a:ext cx="6205928" cy="1820556"/>
            </a:xfrm>
            <a:prstGeom prst="wedgeRectCallout">
              <a:avLst>
                <a:gd name="adj1" fmla="val -80445"/>
                <a:gd name="adj2" fmla="val 60615"/>
              </a:avLst>
            </a:prstGeom>
            <a:solidFill>
              <a:schemeClr val="accent1">
                <a:lumMod val="40000"/>
                <a:lumOff val="6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12" name="文本框 11"/>
            <p:cNvSpPr txBox="1"/>
            <p:nvPr/>
          </p:nvSpPr>
          <p:spPr>
            <a:xfrm>
              <a:off x="4497050" y="1199219"/>
              <a:ext cx="5831175" cy="1938991"/>
            </a:xfrm>
            <a:prstGeom prst="rect">
              <a:avLst/>
            </a:prstGeom>
            <a:noFill/>
          </p:spPr>
          <p:txBody>
            <a:bodyPr wrap="square" rtlCol="0">
              <a:spAutoFit/>
            </a:bodyPr>
            <a:lstStyle/>
            <a:p>
              <a:r>
                <a:rPr kumimoji="1" lang="en-AU" altLang="zh-CN" sz="2000" dirty="0"/>
                <a:t>Benefit learners: more opportunities; </a:t>
              </a:r>
            </a:p>
            <a:p>
              <a:r>
                <a:rPr kumimoji="1" lang="en-AU" altLang="zh-CN" sz="2000" dirty="0"/>
                <a:t>                          </a:t>
              </a:r>
              <a:r>
                <a:rPr kumimoji="1" lang="en-AU" altLang="zh-CN" sz="2000" dirty="0" smtClean="0"/>
                <a:t>flexibility </a:t>
              </a:r>
              <a:r>
                <a:rPr kumimoji="1" lang="en-AU" altLang="zh-CN" sz="2000" dirty="0"/>
                <a:t>of study; </a:t>
              </a:r>
            </a:p>
            <a:p>
              <a:r>
                <a:rPr kumimoji="1" lang="en-AU" altLang="zh-CN" sz="2000" dirty="0"/>
                <a:t>                         </a:t>
              </a:r>
              <a:r>
                <a:rPr kumimoji="1" lang="en-AU" altLang="zh-CN" sz="2000" dirty="0" smtClean="0"/>
                <a:t> </a:t>
              </a:r>
              <a:r>
                <a:rPr kumimoji="1" lang="en-AU" altLang="zh-CN" sz="2000" dirty="0"/>
                <a:t>suits different learning styles; </a:t>
              </a:r>
            </a:p>
            <a:p>
              <a:r>
                <a:rPr kumimoji="1" lang="en-AU" altLang="zh-CN" sz="2000" dirty="0"/>
                <a:t>                          </a:t>
              </a:r>
              <a:r>
                <a:rPr kumimoji="1" lang="en-AU" altLang="zh-CN" sz="2000" dirty="0" smtClean="0"/>
                <a:t>offers </a:t>
              </a:r>
              <a:r>
                <a:rPr kumimoji="1" lang="en-AU" altLang="zh-CN" sz="2000" dirty="0"/>
                <a:t>more control; </a:t>
              </a:r>
            </a:p>
            <a:p>
              <a:r>
                <a:rPr kumimoji="1" lang="en-AU" altLang="zh-CN" sz="2000" dirty="0"/>
                <a:t>                          </a:t>
              </a:r>
              <a:r>
                <a:rPr kumimoji="1" lang="en-AU" altLang="zh-CN" sz="2000" dirty="0" smtClean="0"/>
                <a:t>learn </a:t>
              </a:r>
              <a:r>
                <a:rPr kumimoji="1" lang="en-AU" altLang="zh-CN" sz="2000" dirty="0"/>
                <a:t>at their own pace and schedule</a:t>
              </a:r>
            </a:p>
            <a:p>
              <a:endParaRPr kumimoji="1" lang="zh-CN" altLang="en-US" sz="2000" dirty="0"/>
            </a:p>
          </p:txBody>
        </p:sp>
      </p:grpSp>
      <p:grpSp>
        <p:nvGrpSpPr>
          <p:cNvPr id="19" name="组 18"/>
          <p:cNvGrpSpPr/>
          <p:nvPr/>
        </p:nvGrpSpPr>
        <p:grpSpPr>
          <a:xfrm>
            <a:off x="4497048" y="3111067"/>
            <a:ext cx="7186951" cy="1443843"/>
            <a:chOff x="4497049" y="3111064"/>
            <a:chExt cx="6678950" cy="1443842"/>
          </a:xfrm>
        </p:grpSpPr>
        <p:sp>
          <p:nvSpPr>
            <p:cNvPr id="13" name="矩形标注 12"/>
            <p:cNvSpPr/>
            <p:nvPr/>
          </p:nvSpPr>
          <p:spPr>
            <a:xfrm>
              <a:off x="4497049" y="3111064"/>
              <a:ext cx="6205928" cy="1320732"/>
            </a:xfrm>
            <a:prstGeom prst="wedgeRectCallout">
              <a:avLst>
                <a:gd name="adj1" fmla="val -81025"/>
                <a:gd name="adj2" fmla="val -271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14" name="文本框 13"/>
            <p:cNvSpPr txBox="1"/>
            <p:nvPr/>
          </p:nvSpPr>
          <p:spPr>
            <a:xfrm>
              <a:off x="4764853" y="3231467"/>
              <a:ext cx="6411146" cy="1323439"/>
            </a:xfrm>
            <a:prstGeom prst="rect">
              <a:avLst/>
            </a:prstGeom>
            <a:noFill/>
          </p:spPr>
          <p:txBody>
            <a:bodyPr wrap="square" rtlCol="0">
              <a:spAutoFit/>
            </a:bodyPr>
            <a:lstStyle/>
            <a:p>
              <a:r>
                <a:rPr kumimoji="1" lang="en-AU" altLang="zh-CN" sz="2000" dirty="0"/>
                <a:t>Benefit educators: extend geographic reach; </a:t>
              </a:r>
            </a:p>
            <a:p>
              <a:r>
                <a:rPr kumimoji="1" lang="en-AU" altLang="zh-CN" sz="2000" dirty="0"/>
                <a:t>                             </a:t>
              </a:r>
              <a:r>
                <a:rPr kumimoji="1" lang="en-AU" altLang="zh-CN" sz="2000" dirty="0" smtClean="0"/>
                <a:t>flexibility</a:t>
              </a:r>
              <a:r>
                <a:rPr kumimoji="1" lang="en-AU" altLang="zh-CN" sz="2000" dirty="0"/>
                <a:t>; </a:t>
              </a:r>
            </a:p>
            <a:p>
              <a:r>
                <a:rPr kumimoji="1" lang="en-AU" altLang="zh-CN" sz="2000" dirty="0"/>
                <a:t>                             </a:t>
              </a:r>
              <a:r>
                <a:rPr kumimoji="1" lang="en-AU" altLang="zh-CN" sz="2000" dirty="0" smtClean="0"/>
                <a:t>teaching </a:t>
              </a:r>
              <a:r>
                <a:rPr kumimoji="1" lang="en-AU" altLang="zh-CN" sz="2000" dirty="0"/>
                <a:t>approach shifting; </a:t>
              </a:r>
            </a:p>
            <a:p>
              <a:r>
                <a:rPr kumimoji="1" lang="en-AU" altLang="zh-CN" sz="2000" dirty="0"/>
                <a:t>                              </a:t>
              </a:r>
              <a:endParaRPr kumimoji="1" lang="zh-CN" altLang="en-US" sz="2000" dirty="0"/>
            </a:p>
          </p:txBody>
        </p:sp>
      </p:gr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grpSp>
        <p:nvGrpSpPr>
          <p:cNvPr id="20" name="组 19"/>
          <p:cNvGrpSpPr/>
          <p:nvPr/>
        </p:nvGrpSpPr>
        <p:grpSpPr>
          <a:xfrm>
            <a:off x="4497048" y="4912525"/>
            <a:ext cx="6856751" cy="1320732"/>
            <a:chOff x="4497049" y="4985094"/>
            <a:chExt cx="6205928" cy="1320732"/>
          </a:xfrm>
        </p:grpSpPr>
        <p:sp>
          <p:nvSpPr>
            <p:cNvPr id="15" name="矩形标注 14"/>
            <p:cNvSpPr/>
            <p:nvPr/>
          </p:nvSpPr>
          <p:spPr>
            <a:xfrm>
              <a:off x="4497049" y="4985094"/>
              <a:ext cx="6205928" cy="1320732"/>
            </a:xfrm>
            <a:prstGeom prst="wedgeRectCallout">
              <a:avLst>
                <a:gd name="adj1" fmla="val -82353"/>
                <a:gd name="adj2" fmla="val -128008"/>
              </a:avLst>
            </a:prstGeom>
            <a:solidFill>
              <a:schemeClr val="accent4">
                <a:lumMod val="40000"/>
                <a:lumOff val="6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16" name="文本框 15"/>
            <p:cNvSpPr txBox="1"/>
            <p:nvPr/>
          </p:nvSpPr>
          <p:spPr>
            <a:xfrm>
              <a:off x="4497049" y="5105378"/>
              <a:ext cx="6098979" cy="1015663"/>
            </a:xfrm>
            <a:prstGeom prst="rect">
              <a:avLst/>
            </a:prstGeom>
            <a:noFill/>
          </p:spPr>
          <p:txBody>
            <a:bodyPr wrap="square" rtlCol="0">
              <a:spAutoFit/>
            </a:bodyPr>
            <a:lstStyle/>
            <a:p>
              <a:r>
                <a:rPr kumimoji="1" lang="en-AU" altLang="zh-CN" sz="2000" dirty="0"/>
                <a:t>Course design debate: Theoretical subject may suit more?</a:t>
              </a:r>
            </a:p>
            <a:p>
              <a:r>
                <a:rPr kumimoji="1" lang="en-AU" altLang="zh-CN" sz="2000" dirty="0"/>
                <a:t>                                    </a:t>
              </a:r>
              <a:r>
                <a:rPr kumimoji="1" lang="en-AU" altLang="zh-CN" sz="2000" dirty="0" smtClean="0"/>
                <a:t>Can </a:t>
              </a:r>
              <a:r>
                <a:rPr kumimoji="1" lang="en-AU" altLang="zh-CN" sz="2000" dirty="0"/>
                <a:t>highly practical programs fit?</a:t>
              </a:r>
            </a:p>
            <a:p>
              <a:r>
                <a:rPr kumimoji="1" lang="en-AU" altLang="zh-CN" sz="2000" dirty="0"/>
                <a:t>                                    </a:t>
              </a:r>
              <a:r>
                <a:rPr kumimoji="1" lang="en-AU" altLang="zh-CN" sz="2000" dirty="0" smtClean="0"/>
                <a:t>Can </a:t>
              </a:r>
              <a:r>
                <a:rPr kumimoji="1" lang="en-AU" altLang="zh-CN" sz="2000" dirty="0"/>
                <a:t>high risk training fit?</a:t>
              </a:r>
            </a:p>
          </p:txBody>
        </p:sp>
      </p:grpSp>
      <p:sp>
        <p:nvSpPr>
          <p:cNvPr id="17" name="文本框 16"/>
          <p:cNvSpPr txBox="1"/>
          <p:nvPr/>
        </p:nvSpPr>
        <p:spPr>
          <a:xfrm>
            <a:off x="4297682" y="2331720"/>
            <a:ext cx="184731" cy="300210"/>
          </a:xfrm>
          <a:prstGeom prst="rect">
            <a:avLst/>
          </a:prstGeom>
          <a:noFill/>
        </p:spPr>
        <p:txBody>
          <a:bodyPr wrap="none" rtlCol="0">
            <a:spAutoFit/>
          </a:bodyPr>
          <a:lstStyle/>
          <a:p>
            <a:endParaRPr kumimoji="1" lang="zh-CN" altLang="en-US" sz="1351"/>
          </a:p>
        </p:txBody>
      </p:sp>
    </p:spTree>
    <p:extLst>
      <p:ext uri="{BB962C8B-B14F-4D97-AF65-F5344CB8AC3E}">
        <p14:creationId xmlns:p14="http://schemas.microsoft.com/office/powerpoint/2010/main" val="203684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1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grpSp>
        <p:nvGrpSpPr>
          <p:cNvPr id="6" name="组 5"/>
          <p:cNvGrpSpPr/>
          <p:nvPr/>
        </p:nvGrpSpPr>
        <p:grpSpPr>
          <a:xfrm>
            <a:off x="262625" y="2862733"/>
            <a:ext cx="1936544" cy="1505916"/>
            <a:chOff x="4841820" y="1737589"/>
            <a:chExt cx="1936544" cy="1505916"/>
          </a:xfrm>
        </p:grpSpPr>
        <p:sp>
          <p:nvSpPr>
            <p:cNvPr id="7" name="六边形 6"/>
            <p:cNvSpPr/>
            <p:nvPr/>
          </p:nvSpPr>
          <p:spPr>
            <a:xfrm>
              <a:off x="4841820" y="1737589"/>
              <a:ext cx="1936544" cy="1505916"/>
            </a:xfrm>
            <a:prstGeom prst="hexagon">
              <a:avLst>
                <a:gd name="adj" fmla="val 25000"/>
                <a:gd name="vf" fmla="val 115470"/>
              </a:avLst>
            </a:prstGeom>
            <a:solidFill>
              <a:srgbClr val="7030A0"/>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六边形 4"/>
            <p:cNvSpPr/>
            <p:nvPr/>
          </p:nvSpPr>
          <p:spPr>
            <a:xfrm>
              <a:off x="5128692" y="1960669"/>
              <a:ext cx="1362800" cy="105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5400" rIns="0" bIns="25400" numCol="1" spcCol="1270" anchor="ctr" anchorCtr="0">
              <a:noAutofit/>
            </a:bodyPr>
            <a:lstStyle/>
            <a:p>
              <a:pPr algn="ctr" defTabSz="888978">
                <a:lnSpc>
                  <a:spcPct val="90000"/>
                </a:lnSpc>
                <a:spcBef>
                  <a:spcPct val="0"/>
                </a:spcBef>
                <a:spcAft>
                  <a:spcPct val="35000"/>
                </a:spcAft>
              </a:pPr>
              <a:r>
                <a:rPr lang="en-AU" altLang="zh-CN" sz="2000" b="1" dirty="0">
                  <a:solidFill>
                    <a:srgbClr val="FFFF00"/>
                  </a:solidFill>
                </a:rPr>
                <a:t>Challenges </a:t>
              </a:r>
              <a:endParaRPr lang="zh-CN" altLang="en-US" sz="2000" b="1" dirty="0">
                <a:solidFill>
                  <a:srgbClr val="FFFF00"/>
                </a:solidFill>
              </a:endParaRPr>
            </a:p>
          </p:txBody>
        </p:sp>
      </p:grpSp>
      <p:sp>
        <p:nvSpPr>
          <p:cNvPr id="2" name="椭圆形标注 1"/>
          <p:cNvSpPr/>
          <p:nvPr/>
        </p:nvSpPr>
        <p:spPr>
          <a:xfrm>
            <a:off x="4274821" y="1325881"/>
            <a:ext cx="6606540" cy="4143879"/>
          </a:xfrm>
          <a:prstGeom prst="wedgeEllipseCallout">
            <a:avLst>
              <a:gd name="adj1" fmla="val -79734"/>
              <a:gd name="adj2" fmla="val 4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3" name="文本框 2"/>
          <p:cNvSpPr txBox="1"/>
          <p:nvPr/>
        </p:nvSpPr>
        <p:spPr>
          <a:xfrm>
            <a:off x="5600701" y="1645922"/>
            <a:ext cx="5726431" cy="3416320"/>
          </a:xfrm>
          <a:prstGeom prst="rect">
            <a:avLst/>
          </a:prstGeom>
          <a:noFill/>
        </p:spPr>
        <p:txBody>
          <a:bodyPr wrap="square" rtlCol="0">
            <a:spAutoFit/>
          </a:bodyPr>
          <a:lstStyle/>
          <a:p>
            <a:pPr marL="285744" indent="-285744">
              <a:lnSpc>
                <a:spcPct val="150000"/>
              </a:lnSpc>
              <a:buFont typeface="Arial" charset="0"/>
              <a:buChar char="•"/>
            </a:pPr>
            <a:r>
              <a:rPr kumimoji="1" lang="en-AU" altLang="zh-CN" sz="2400" dirty="0">
                <a:latin typeface="Apple Braille" charset="0"/>
                <a:ea typeface="Apple Braille" charset="0"/>
                <a:cs typeface="Apple Braille" charset="0"/>
              </a:rPr>
              <a:t>Technological infrastructure</a:t>
            </a:r>
          </a:p>
          <a:p>
            <a:pPr marL="285744" indent="-285744">
              <a:lnSpc>
                <a:spcPct val="150000"/>
              </a:lnSpc>
              <a:buFont typeface="Arial" charset="0"/>
              <a:buChar char="•"/>
            </a:pPr>
            <a:r>
              <a:rPr kumimoji="1" lang="en-AU" altLang="zh-CN" sz="2400" dirty="0">
                <a:latin typeface="Apple Braille" charset="0"/>
                <a:ea typeface="Apple Braille" charset="0"/>
                <a:cs typeface="Apple Braille" charset="0"/>
              </a:rPr>
              <a:t>Misconceptions</a:t>
            </a:r>
          </a:p>
          <a:p>
            <a:pPr marL="285744" indent="-285744">
              <a:lnSpc>
                <a:spcPct val="150000"/>
              </a:lnSpc>
              <a:buFont typeface="Arial" charset="0"/>
              <a:buChar char="•"/>
            </a:pPr>
            <a:r>
              <a:rPr kumimoji="1" lang="en-AU" altLang="zh-CN" sz="2400" dirty="0">
                <a:latin typeface="Apple Braille" charset="0"/>
                <a:ea typeface="Apple Braille" charset="0"/>
                <a:cs typeface="Apple Braille" charset="0"/>
              </a:rPr>
              <a:t>Attitudinal barriers</a:t>
            </a:r>
          </a:p>
          <a:p>
            <a:pPr marL="285744" indent="-285744">
              <a:lnSpc>
                <a:spcPct val="150000"/>
              </a:lnSpc>
              <a:buFont typeface="Arial" charset="0"/>
              <a:buChar char="•"/>
            </a:pPr>
            <a:r>
              <a:rPr kumimoji="1" lang="en-AU" altLang="zh-CN" sz="2400" dirty="0">
                <a:latin typeface="Apple Braille" charset="0"/>
                <a:ea typeface="Apple Braille" charset="0"/>
                <a:cs typeface="Apple Braille" charset="0"/>
              </a:rPr>
              <a:t>Lack of ‘Employer’ buy-in</a:t>
            </a:r>
          </a:p>
          <a:p>
            <a:pPr marL="285744" indent="-285744">
              <a:lnSpc>
                <a:spcPct val="150000"/>
              </a:lnSpc>
              <a:buFont typeface="Arial" charset="0"/>
              <a:buChar char="•"/>
            </a:pPr>
            <a:r>
              <a:rPr kumimoji="1" lang="en-AU" altLang="zh-CN" sz="2400" dirty="0">
                <a:latin typeface="Apple Braille" charset="0"/>
                <a:ea typeface="Apple Braille" charset="0"/>
                <a:cs typeface="Apple Braille" charset="0"/>
              </a:rPr>
              <a:t>Inadequate time</a:t>
            </a:r>
          </a:p>
          <a:p>
            <a:pPr marL="285744" indent="-285744">
              <a:lnSpc>
                <a:spcPct val="150000"/>
              </a:lnSpc>
              <a:buFont typeface="Arial" charset="0"/>
              <a:buChar char="•"/>
            </a:pPr>
            <a:r>
              <a:rPr kumimoji="1" lang="en-AU" altLang="zh-CN" sz="2400" dirty="0">
                <a:latin typeface="Apple Braille" charset="0"/>
                <a:ea typeface="Apple Braille" charset="0"/>
                <a:cs typeface="Apple Braille" charset="0"/>
              </a:rPr>
              <a:t>Support and training</a:t>
            </a:r>
            <a:endParaRPr kumimoji="1" lang="zh-CN" altLang="en-US" sz="2400" dirty="0">
              <a:latin typeface="Apple Braille" charset="0"/>
              <a:ea typeface="Apple Braille" charset="0"/>
              <a:cs typeface="Apple Braille" charset="0"/>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213686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1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grpSp>
        <p:nvGrpSpPr>
          <p:cNvPr id="6" name="组 5"/>
          <p:cNvGrpSpPr/>
          <p:nvPr/>
        </p:nvGrpSpPr>
        <p:grpSpPr>
          <a:xfrm>
            <a:off x="262625" y="2862733"/>
            <a:ext cx="1936544" cy="1505916"/>
            <a:chOff x="4841820" y="1737589"/>
            <a:chExt cx="1936544" cy="1505916"/>
          </a:xfrm>
        </p:grpSpPr>
        <p:sp>
          <p:nvSpPr>
            <p:cNvPr id="7" name="六边形 6"/>
            <p:cNvSpPr/>
            <p:nvPr/>
          </p:nvSpPr>
          <p:spPr>
            <a:xfrm>
              <a:off x="4841820" y="1737589"/>
              <a:ext cx="1936544" cy="1505916"/>
            </a:xfrm>
            <a:prstGeom prst="hexagon">
              <a:avLst>
                <a:gd name="adj" fmla="val 25000"/>
                <a:gd name="vf" fmla="val 115470"/>
              </a:avLst>
            </a:prstGeom>
            <a:solidFill>
              <a:srgbClr val="7030A0"/>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六边形 4"/>
            <p:cNvSpPr/>
            <p:nvPr/>
          </p:nvSpPr>
          <p:spPr>
            <a:xfrm>
              <a:off x="5128692" y="1960669"/>
              <a:ext cx="1362800" cy="105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5400" rIns="0" bIns="25400" numCol="1" spcCol="1270" anchor="ctr" anchorCtr="0">
              <a:noAutofit/>
            </a:bodyPr>
            <a:lstStyle/>
            <a:p>
              <a:pPr algn="ctr" defTabSz="888978">
                <a:lnSpc>
                  <a:spcPct val="90000"/>
                </a:lnSpc>
                <a:spcBef>
                  <a:spcPct val="0"/>
                </a:spcBef>
                <a:spcAft>
                  <a:spcPct val="35000"/>
                </a:spcAft>
              </a:pPr>
              <a:r>
                <a:rPr lang="en-AU" altLang="zh-CN" sz="2000" b="1" dirty="0">
                  <a:solidFill>
                    <a:srgbClr val="FFFF00"/>
                  </a:solidFill>
                </a:rPr>
                <a:t>Challenges </a:t>
              </a:r>
              <a:endParaRPr lang="zh-CN" altLang="en-US" sz="2000" b="1" dirty="0">
                <a:solidFill>
                  <a:srgbClr val="FFFF00"/>
                </a:solidFill>
              </a:endParaRPr>
            </a:p>
          </p:txBody>
        </p:sp>
      </p:grpSp>
      <p:sp>
        <p:nvSpPr>
          <p:cNvPr id="2" name="椭圆形标注 1"/>
          <p:cNvSpPr/>
          <p:nvPr/>
        </p:nvSpPr>
        <p:spPr>
          <a:xfrm>
            <a:off x="4274821" y="1325881"/>
            <a:ext cx="6606540" cy="4143879"/>
          </a:xfrm>
          <a:prstGeom prst="wedgeEllipseCallout">
            <a:avLst>
              <a:gd name="adj1" fmla="val -79734"/>
              <a:gd name="adj2" fmla="val 4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3" name="文本框 2"/>
          <p:cNvSpPr txBox="1"/>
          <p:nvPr/>
        </p:nvSpPr>
        <p:spPr>
          <a:xfrm>
            <a:off x="5189220" y="1600202"/>
            <a:ext cx="4937760" cy="3600986"/>
          </a:xfrm>
          <a:prstGeom prst="rect">
            <a:avLst/>
          </a:prstGeom>
          <a:noFill/>
        </p:spPr>
        <p:txBody>
          <a:bodyPr wrap="square" rtlCol="0">
            <a:spAutoFit/>
          </a:bodyPr>
          <a:lstStyle/>
          <a:p>
            <a:pPr algn="ctr">
              <a:lnSpc>
                <a:spcPct val="150000"/>
              </a:lnSpc>
            </a:pPr>
            <a:r>
              <a:rPr kumimoji="1" lang="en-AU" altLang="zh-CN" sz="2400" b="1" dirty="0">
                <a:solidFill>
                  <a:srgbClr val="FFFF00"/>
                </a:solidFill>
              </a:rPr>
              <a:t>Technological infrastructure</a:t>
            </a:r>
          </a:p>
          <a:p>
            <a:pPr>
              <a:lnSpc>
                <a:spcPct val="150000"/>
              </a:lnSpc>
            </a:pPr>
            <a:r>
              <a:rPr kumimoji="1" lang="en-AU" altLang="zh-CN" sz="2400" dirty="0"/>
              <a:t>    </a:t>
            </a:r>
            <a:r>
              <a:rPr kumimoji="1" lang="en-AU" altLang="zh-CN" sz="2400" i="1" dirty="0">
                <a:latin typeface="Times New Roman" charset="0"/>
                <a:ea typeface="Times New Roman" charset="0"/>
                <a:cs typeface="Times New Roman" charset="0"/>
              </a:rPr>
              <a:t>“region differences”</a:t>
            </a:r>
          </a:p>
          <a:p>
            <a:pPr>
              <a:lnSpc>
                <a:spcPct val="150000"/>
              </a:lnSpc>
            </a:pPr>
            <a:r>
              <a:rPr kumimoji="1" lang="en-AU" altLang="zh-CN" sz="2400" i="1" dirty="0">
                <a:latin typeface="Times New Roman" charset="0"/>
                <a:ea typeface="Times New Roman" charset="0"/>
                <a:cs typeface="Times New Roman" charset="0"/>
              </a:rPr>
              <a:t>    “internet bandwidth”</a:t>
            </a:r>
          </a:p>
          <a:p>
            <a:pPr>
              <a:lnSpc>
                <a:spcPct val="150000"/>
              </a:lnSpc>
            </a:pPr>
            <a:r>
              <a:rPr kumimoji="1" lang="en-AU" altLang="zh-CN" sz="2400" i="1" dirty="0">
                <a:latin typeface="Times New Roman" charset="0"/>
                <a:ea typeface="Times New Roman" charset="0"/>
                <a:cs typeface="Times New Roman" charset="0"/>
              </a:rPr>
              <a:t>    “hardware, download capacity”</a:t>
            </a:r>
          </a:p>
          <a:p>
            <a:pPr lvl="0"/>
            <a:r>
              <a:rPr kumimoji="1" lang="en-AU" altLang="zh-CN" sz="2400" i="1" dirty="0">
                <a:latin typeface="Times New Roman" charset="0"/>
                <a:ea typeface="Times New Roman" charset="0"/>
                <a:cs typeface="Times New Roman" charset="0"/>
              </a:rPr>
              <a:t>    “</a:t>
            </a:r>
            <a:r>
              <a:rPr lang="en-US" altLang="zh-CN" sz="2400" i="1" dirty="0">
                <a:latin typeface="Times New Roman" charset="0"/>
                <a:ea typeface="Times New Roman" charset="0"/>
                <a:cs typeface="Times New Roman" charset="0"/>
              </a:rPr>
              <a:t>If infrastructure isn’t working it will lead to student frustration.</a:t>
            </a:r>
            <a:r>
              <a:rPr lang="zh-CN" altLang="en-US" sz="2400" i="1" dirty="0">
                <a:latin typeface="Times New Roman" charset="0"/>
                <a:ea typeface="Times New Roman" charset="0"/>
                <a:cs typeface="Times New Roman" charset="0"/>
              </a:rPr>
              <a:t>”</a:t>
            </a:r>
            <a:endParaRPr lang="zh-CN" altLang="zh-CN" sz="2400" i="1" dirty="0">
              <a:latin typeface="Times New Roman" charset="0"/>
              <a:ea typeface="Times New Roman" charset="0"/>
              <a:cs typeface="Times New Roman" charset="0"/>
            </a:endParaRPr>
          </a:p>
          <a:p>
            <a:pPr>
              <a:lnSpc>
                <a:spcPct val="150000"/>
              </a:lnSpc>
            </a:pPr>
            <a:endParaRPr kumimoji="1" lang="en-AU" altLang="zh-CN" sz="2400" dirty="0"/>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211445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1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grpSp>
        <p:nvGrpSpPr>
          <p:cNvPr id="6" name="组 5"/>
          <p:cNvGrpSpPr/>
          <p:nvPr/>
        </p:nvGrpSpPr>
        <p:grpSpPr>
          <a:xfrm>
            <a:off x="262625" y="2862733"/>
            <a:ext cx="1936544" cy="1505916"/>
            <a:chOff x="4841820" y="1737589"/>
            <a:chExt cx="1936544" cy="1505916"/>
          </a:xfrm>
        </p:grpSpPr>
        <p:sp>
          <p:nvSpPr>
            <p:cNvPr id="7" name="六边形 6"/>
            <p:cNvSpPr/>
            <p:nvPr/>
          </p:nvSpPr>
          <p:spPr>
            <a:xfrm>
              <a:off x="4841820" y="1737589"/>
              <a:ext cx="1936544" cy="1505916"/>
            </a:xfrm>
            <a:prstGeom prst="hexagon">
              <a:avLst>
                <a:gd name="adj" fmla="val 25000"/>
                <a:gd name="vf" fmla="val 115470"/>
              </a:avLst>
            </a:prstGeom>
            <a:solidFill>
              <a:srgbClr val="7030A0"/>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六边形 4"/>
            <p:cNvSpPr/>
            <p:nvPr/>
          </p:nvSpPr>
          <p:spPr>
            <a:xfrm>
              <a:off x="5128692" y="1960669"/>
              <a:ext cx="1362800" cy="105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5400" rIns="0" bIns="25400" numCol="1" spcCol="1270" anchor="ctr" anchorCtr="0">
              <a:noAutofit/>
            </a:bodyPr>
            <a:lstStyle/>
            <a:p>
              <a:pPr algn="ctr" defTabSz="888978">
                <a:lnSpc>
                  <a:spcPct val="90000"/>
                </a:lnSpc>
                <a:spcBef>
                  <a:spcPct val="0"/>
                </a:spcBef>
                <a:spcAft>
                  <a:spcPct val="35000"/>
                </a:spcAft>
              </a:pPr>
              <a:r>
                <a:rPr lang="en-AU" altLang="zh-CN" sz="2000" b="1" dirty="0">
                  <a:solidFill>
                    <a:srgbClr val="FFFF00"/>
                  </a:solidFill>
                </a:rPr>
                <a:t>Challenges </a:t>
              </a:r>
              <a:endParaRPr lang="zh-CN" altLang="en-US" sz="2000" b="1" dirty="0">
                <a:solidFill>
                  <a:srgbClr val="FFFF00"/>
                </a:solidFill>
              </a:endParaRPr>
            </a:p>
          </p:txBody>
        </p:sp>
      </p:grpSp>
      <p:sp>
        <p:nvSpPr>
          <p:cNvPr id="2" name="椭圆形标注 1"/>
          <p:cNvSpPr/>
          <p:nvPr/>
        </p:nvSpPr>
        <p:spPr>
          <a:xfrm>
            <a:off x="4023360" y="1325881"/>
            <a:ext cx="6858000" cy="5052060"/>
          </a:xfrm>
          <a:prstGeom prst="wedgeEllipseCallout">
            <a:avLst>
              <a:gd name="adj1" fmla="val -76067"/>
              <a:gd name="adj2" fmla="val -4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3" name="文本框 2"/>
          <p:cNvSpPr txBox="1"/>
          <p:nvPr/>
        </p:nvSpPr>
        <p:spPr>
          <a:xfrm>
            <a:off x="5154931" y="1508761"/>
            <a:ext cx="5189220" cy="4339650"/>
          </a:xfrm>
          <a:prstGeom prst="rect">
            <a:avLst/>
          </a:prstGeom>
          <a:noFill/>
        </p:spPr>
        <p:txBody>
          <a:bodyPr wrap="square" rtlCol="0">
            <a:spAutoFit/>
          </a:bodyPr>
          <a:lstStyle/>
          <a:p>
            <a:pPr algn="ctr">
              <a:lnSpc>
                <a:spcPct val="150000"/>
              </a:lnSpc>
            </a:pPr>
            <a:r>
              <a:rPr kumimoji="1" lang="en-AU" altLang="zh-CN" sz="2400" b="1" dirty="0">
                <a:solidFill>
                  <a:srgbClr val="FFFF00"/>
                </a:solidFill>
              </a:rPr>
              <a:t>Misconceptions</a:t>
            </a:r>
          </a:p>
          <a:p>
            <a:pPr>
              <a:lnSpc>
                <a:spcPts val="3580"/>
              </a:lnSpc>
            </a:pPr>
            <a:r>
              <a:rPr kumimoji="1" lang="en-AU" altLang="zh-CN" sz="2400" dirty="0"/>
              <a:t>    </a:t>
            </a:r>
            <a:r>
              <a:rPr kumimoji="1" lang="en-AU" altLang="zh-CN" sz="2400" i="1" dirty="0">
                <a:latin typeface="Times New Roman" charset="0"/>
                <a:ea typeface="Times New Roman" charset="0"/>
                <a:cs typeface="Times New Roman" charset="0"/>
              </a:rPr>
              <a:t>“</a:t>
            </a:r>
            <a:r>
              <a:rPr kumimoji="1" lang="en-US" altLang="zh-CN" sz="2400" i="1" dirty="0">
                <a:latin typeface="Times New Roman" charset="0"/>
                <a:ea typeface="Times New Roman" charset="0"/>
                <a:cs typeface="Times New Roman" charset="0"/>
              </a:rPr>
              <a:t>taking</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what</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happens</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in</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the</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classroom</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and</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resources</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and</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placing</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them</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online.</a:t>
            </a:r>
            <a:r>
              <a:rPr kumimoji="1" lang="en-AU" altLang="zh-CN" sz="2400" i="1" dirty="0">
                <a:latin typeface="Times New Roman" charset="0"/>
                <a:ea typeface="Times New Roman" charset="0"/>
                <a:cs typeface="Times New Roman" charset="0"/>
              </a:rPr>
              <a:t>”</a:t>
            </a:r>
          </a:p>
          <a:p>
            <a:pPr>
              <a:lnSpc>
                <a:spcPts val="3580"/>
              </a:lnSpc>
            </a:pPr>
            <a:r>
              <a:rPr kumimoji="1" lang="en-AU" altLang="zh-CN" sz="2400" i="1">
                <a:latin typeface="Times New Roman" charset="0"/>
                <a:ea typeface="Times New Roman" charset="0"/>
                <a:cs typeface="Times New Roman" charset="0"/>
              </a:rPr>
              <a:t>    </a:t>
            </a:r>
            <a:r>
              <a:rPr kumimoji="1" lang="en-AU" altLang="zh-CN" sz="2400" i="1">
                <a:latin typeface="Times New Roman" charset="0"/>
                <a:ea typeface="Times New Roman" charset="0"/>
                <a:cs typeface="Times New Roman" charset="0"/>
              </a:rPr>
              <a:t>“</a:t>
            </a:r>
            <a:r>
              <a:rPr kumimoji="1" lang="en-US" altLang="zh-CN" sz="2400" i="1">
                <a:latin typeface="Times New Roman" charset="0"/>
                <a:ea typeface="Times New Roman" charset="0"/>
                <a:cs typeface="Times New Roman" charset="0"/>
              </a:rPr>
              <a:t>bring</a:t>
            </a:r>
            <a:r>
              <a:rPr kumimoji="1" lang="zh-CN" altLang="en-US" sz="2400" i="1">
                <a:latin typeface="Times New Roman" charset="0"/>
                <a:ea typeface="Times New Roman" charset="0"/>
                <a:cs typeface="Times New Roman" charset="0"/>
              </a:rPr>
              <a:t> </a:t>
            </a:r>
            <a:r>
              <a:rPr kumimoji="1" lang="en-US" altLang="zh-CN" sz="2400" i="1">
                <a:latin typeface="Times New Roman" charset="0"/>
                <a:ea typeface="Times New Roman" charset="0"/>
                <a:cs typeface="Times New Roman" charset="0"/>
              </a:rPr>
              <a:t>learners</a:t>
            </a:r>
            <a:r>
              <a:rPr kumimoji="1" lang="zh-CN" altLang="en-US" sz="2400" i="1">
                <a:latin typeface="Times New Roman" charset="0"/>
                <a:ea typeface="Times New Roman" charset="0"/>
                <a:cs typeface="Times New Roman" charset="0"/>
              </a:rPr>
              <a:t> </a:t>
            </a:r>
            <a:r>
              <a:rPr kumimoji="1" lang="en-US" altLang="zh-CN" sz="2400" i="1">
                <a:latin typeface="Times New Roman" charset="0"/>
                <a:ea typeface="Times New Roman" charset="0"/>
                <a:cs typeface="Times New Roman" charset="0"/>
              </a:rPr>
              <a:t>to</a:t>
            </a:r>
            <a:r>
              <a:rPr kumimoji="1" lang="zh-CN" altLang="en-US" sz="2400" i="1">
                <a:latin typeface="Times New Roman" charset="0"/>
                <a:ea typeface="Times New Roman" charset="0"/>
                <a:cs typeface="Times New Roman" charset="0"/>
              </a:rPr>
              <a:t> </a:t>
            </a:r>
            <a:r>
              <a:rPr kumimoji="1" lang="en-US" altLang="zh-CN" sz="2400" i="1">
                <a:latin typeface="Times New Roman" charset="0"/>
                <a:ea typeface="Times New Roman" charset="0"/>
                <a:cs typeface="Times New Roman" charset="0"/>
              </a:rPr>
              <a:t>classroom</a:t>
            </a:r>
            <a:r>
              <a:rPr kumimoji="1" lang="zh-CN" altLang="en-US" sz="2400" i="1">
                <a:latin typeface="Times New Roman" charset="0"/>
                <a:ea typeface="Times New Roman" charset="0"/>
                <a:cs typeface="Times New Roman" charset="0"/>
              </a:rPr>
              <a:t> </a:t>
            </a:r>
            <a:r>
              <a:rPr kumimoji="1" lang="en-US" altLang="zh-CN" sz="2400" i="1">
                <a:latin typeface="Times New Roman" charset="0"/>
                <a:ea typeface="Times New Roman" charset="0"/>
                <a:cs typeface="Times New Roman" charset="0"/>
              </a:rPr>
              <a:t>and</a:t>
            </a:r>
            <a:r>
              <a:rPr kumimoji="1" lang="zh-CN" altLang="en-US" sz="2400" i="1">
                <a:latin typeface="Times New Roman" charset="0"/>
                <a:ea typeface="Times New Roman" charset="0"/>
                <a:cs typeface="Times New Roman" charset="0"/>
              </a:rPr>
              <a:t> </a:t>
            </a:r>
            <a:r>
              <a:rPr kumimoji="1" lang="en-US" altLang="zh-CN" sz="2400" i="1">
                <a:latin typeface="Times New Roman" charset="0"/>
                <a:ea typeface="Times New Roman" charset="0"/>
                <a:cs typeface="Times New Roman" charset="0"/>
              </a:rPr>
              <a:t>sit</a:t>
            </a:r>
            <a:r>
              <a:rPr kumimoji="1" lang="zh-CN" altLang="en-US" sz="2400" i="1">
                <a:latin typeface="Times New Roman" charset="0"/>
                <a:ea typeface="Times New Roman" charset="0"/>
                <a:cs typeface="Times New Roman" charset="0"/>
              </a:rPr>
              <a:t> </a:t>
            </a:r>
            <a:r>
              <a:rPr kumimoji="1" lang="en-US" altLang="zh-CN" sz="2400" i="1">
                <a:latin typeface="Times New Roman" charset="0"/>
                <a:ea typeface="Times New Roman" charset="0"/>
                <a:cs typeface="Times New Roman" charset="0"/>
              </a:rPr>
              <a:t>in</a:t>
            </a:r>
            <a:r>
              <a:rPr kumimoji="1" lang="zh-CN" altLang="en-US" sz="2400" i="1">
                <a:latin typeface="Times New Roman" charset="0"/>
                <a:ea typeface="Times New Roman" charset="0"/>
                <a:cs typeface="Times New Roman" charset="0"/>
              </a:rPr>
              <a:t> </a:t>
            </a:r>
            <a:r>
              <a:rPr kumimoji="1" lang="en-US" altLang="zh-CN" sz="2400" i="1">
                <a:latin typeface="Times New Roman" charset="0"/>
                <a:ea typeface="Times New Roman" charset="0"/>
                <a:cs typeface="Times New Roman" charset="0"/>
              </a:rPr>
              <a:t>front</a:t>
            </a:r>
            <a:r>
              <a:rPr kumimoji="1" lang="zh-CN" altLang="en-US" sz="2400" i="1">
                <a:latin typeface="Times New Roman" charset="0"/>
                <a:ea typeface="Times New Roman" charset="0"/>
                <a:cs typeface="Times New Roman" charset="0"/>
              </a:rPr>
              <a:t> </a:t>
            </a:r>
            <a:r>
              <a:rPr kumimoji="1" lang="en-US" altLang="zh-CN" sz="2400" i="1">
                <a:latin typeface="Times New Roman" charset="0"/>
                <a:ea typeface="Times New Roman" charset="0"/>
                <a:cs typeface="Times New Roman" charset="0"/>
              </a:rPr>
              <a:t>of</a:t>
            </a:r>
            <a:r>
              <a:rPr kumimoji="1" lang="zh-CN" altLang="en-US" sz="2400" i="1">
                <a:latin typeface="Times New Roman" charset="0"/>
                <a:ea typeface="Times New Roman" charset="0"/>
                <a:cs typeface="Times New Roman" charset="0"/>
              </a:rPr>
              <a:t> </a:t>
            </a:r>
            <a:r>
              <a:rPr kumimoji="1" lang="en-US" altLang="zh-CN" sz="2400" i="1">
                <a:latin typeface="Times New Roman" charset="0"/>
                <a:ea typeface="Times New Roman" charset="0"/>
                <a:cs typeface="Times New Roman" charset="0"/>
              </a:rPr>
              <a:t>computers</a:t>
            </a:r>
            <a:r>
              <a:rPr kumimoji="1" lang="en-AU" altLang="zh-CN" sz="2400" i="1" smtClean="0">
                <a:latin typeface="Times New Roman" charset="0"/>
                <a:ea typeface="Times New Roman" charset="0"/>
                <a:cs typeface="Times New Roman" charset="0"/>
              </a:rPr>
              <a:t>”</a:t>
            </a:r>
            <a:endParaRPr kumimoji="1" lang="en-AU" altLang="zh-CN" sz="2400" i="1" smtClean="0">
              <a:latin typeface="Times New Roman" charset="0"/>
              <a:ea typeface="Times New Roman" charset="0"/>
              <a:cs typeface="Times New Roman" charset="0"/>
            </a:endParaRPr>
          </a:p>
          <a:p>
            <a:pPr>
              <a:lnSpc>
                <a:spcPts val="3580"/>
              </a:lnSpc>
            </a:pPr>
            <a:r>
              <a:rPr kumimoji="1" lang="en-AU" altLang="zh-CN" sz="2400" i="1" smtClean="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loss</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of</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face</a:t>
            </a:r>
            <a:r>
              <a:rPr kumimoji="1" lang="en-AU" altLang="zh-CN" sz="2400" i="1" dirty="0">
                <a:latin typeface="Times New Roman" charset="0"/>
                <a:ea typeface="Times New Roman" charset="0"/>
                <a:cs typeface="Times New Roman" charset="0"/>
              </a:rPr>
              <a:t>”</a:t>
            </a:r>
          </a:p>
          <a:p>
            <a:pPr>
              <a:lnSpc>
                <a:spcPts val="3580"/>
              </a:lnSpc>
            </a:pPr>
            <a:r>
              <a:rPr kumimoji="1" lang="en-AU" altLang="zh-CN" sz="2400" i="1">
                <a:latin typeface="Times New Roman" charset="0"/>
                <a:ea typeface="Times New Roman" charset="0"/>
                <a:cs typeface="Times New Roman" charset="0"/>
              </a:rPr>
              <a:t>    </a:t>
            </a:r>
            <a:r>
              <a:rPr kumimoji="1" lang="en-US" altLang="zh-CN" sz="2400" i="1" smtClean="0">
                <a:latin typeface="Times New Roman" charset="0"/>
                <a:ea typeface="Times New Roman" charset="0"/>
                <a:cs typeface="Times New Roman" charset="0"/>
              </a:rPr>
              <a:t>“</a:t>
            </a:r>
            <a:r>
              <a:rPr lang="en-US" altLang="zh-CN" sz="2400" i="1" dirty="0">
                <a:latin typeface="Times New Roman" charset="0"/>
                <a:ea typeface="Times New Roman" charset="0"/>
                <a:cs typeface="Times New Roman" charset="0"/>
              </a:rPr>
              <a:t>If one thing goes wrong, they think everything goes wrong.”</a:t>
            </a:r>
            <a:endParaRPr kumimoji="1" lang="en-AU" altLang="zh-CN" sz="2400" i="1" dirty="0">
              <a:latin typeface="Times New Roman" charset="0"/>
              <a:ea typeface="Times New Roman" charset="0"/>
              <a:cs typeface="Times New Roman" charset="0"/>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1148990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1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grpSp>
        <p:nvGrpSpPr>
          <p:cNvPr id="6" name="组 5"/>
          <p:cNvGrpSpPr/>
          <p:nvPr/>
        </p:nvGrpSpPr>
        <p:grpSpPr>
          <a:xfrm>
            <a:off x="262625" y="2862733"/>
            <a:ext cx="1936544" cy="1505916"/>
            <a:chOff x="4841820" y="1737589"/>
            <a:chExt cx="1936544" cy="1505916"/>
          </a:xfrm>
        </p:grpSpPr>
        <p:sp>
          <p:nvSpPr>
            <p:cNvPr id="7" name="六边形 6"/>
            <p:cNvSpPr/>
            <p:nvPr/>
          </p:nvSpPr>
          <p:spPr>
            <a:xfrm>
              <a:off x="4841820" y="1737589"/>
              <a:ext cx="1936544" cy="1505916"/>
            </a:xfrm>
            <a:prstGeom prst="hexagon">
              <a:avLst>
                <a:gd name="adj" fmla="val 25000"/>
                <a:gd name="vf" fmla="val 115470"/>
              </a:avLst>
            </a:prstGeom>
            <a:solidFill>
              <a:srgbClr val="7030A0"/>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六边形 4"/>
            <p:cNvSpPr/>
            <p:nvPr/>
          </p:nvSpPr>
          <p:spPr>
            <a:xfrm>
              <a:off x="5128692" y="1960669"/>
              <a:ext cx="1362800" cy="105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5400" rIns="0" bIns="25400" numCol="1" spcCol="1270" anchor="ctr" anchorCtr="0">
              <a:noAutofit/>
            </a:bodyPr>
            <a:lstStyle/>
            <a:p>
              <a:pPr algn="ctr" defTabSz="888978">
                <a:lnSpc>
                  <a:spcPct val="90000"/>
                </a:lnSpc>
                <a:spcBef>
                  <a:spcPct val="0"/>
                </a:spcBef>
                <a:spcAft>
                  <a:spcPct val="35000"/>
                </a:spcAft>
              </a:pPr>
              <a:r>
                <a:rPr lang="en-AU" altLang="zh-CN" sz="2000" b="1" dirty="0">
                  <a:solidFill>
                    <a:srgbClr val="FFFF00"/>
                  </a:solidFill>
                </a:rPr>
                <a:t>Challenges </a:t>
              </a:r>
              <a:endParaRPr lang="zh-CN" altLang="en-US" sz="2000" b="1" dirty="0">
                <a:solidFill>
                  <a:srgbClr val="FFFF00"/>
                </a:solidFill>
              </a:endParaRPr>
            </a:p>
          </p:txBody>
        </p:sp>
      </p:gr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
        <p:nvSpPr>
          <p:cNvPr id="2" name="椭圆形标注 1"/>
          <p:cNvSpPr/>
          <p:nvPr/>
        </p:nvSpPr>
        <p:spPr>
          <a:xfrm>
            <a:off x="4103371" y="1044092"/>
            <a:ext cx="7566660" cy="5666469"/>
          </a:xfrm>
          <a:prstGeom prst="wedgeEllipseCallout">
            <a:avLst>
              <a:gd name="adj1" fmla="val -74285"/>
              <a:gd name="adj2" fmla="val -4701"/>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3" name="文本框 2"/>
          <p:cNvSpPr txBox="1"/>
          <p:nvPr/>
        </p:nvSpPr>
        <p:spPr>
          <a:xfrm>
            <a:off x="4937761" y="1124103"/>
            <a:ext cx="6377940" cy="5632311"/>
          </a:xfrm>
          <a:prstGeom prst="rect">
            <a:avLst/>
          </a:prstGeom>
          <a:noFill/>
        </p:spPr>
        <p:txBody>
          <a:bodyPr wrap="square" rtlCol="0">
            <a:spAutoFit/>
          </a:bodyPr>
          <a:lstStyle/>
          <a:p>
            <a:pPr algn="ctr">
              <a:lnSpc>
                <a:spcPct val="150000"/>
              </a:lnSpc>
            </a:pPr>
            <a:r>
              <a:rPr kumimoji="1" lang="en-AU" altLang="zh-CN" sz="2400" b="1" dirty="0">
                <a:solidFill>
                  <a:srgbClr val="FFFF00"/>
                </a:solidFill>
              </a:rPr>
              <a:t>Attitudinal barriers</a:t>
            </a:r>
          </a:p>
          <a:p>
            <a:pPr>
              <a:lnSpc>
                <a:spcPts val="3580"/>
              </a:lnSpc>
            </a:pPr>
            <a:r>
              <a:rPr kumimoji="1" lang="en-AU" altLang="zh-CN" sz="2400" dirty="0"/>
              <a:t>    </a:t>
            </a:r>
            <a:r>
              <a:rPr kumimoji="1" lang="en-AU" altLang="zh-CN" sz="2400" i="1" dirty="0">
                <a:latin typeface="Times New Roman" charset="0"/>
                <a:ea typeface="Times New Roman" charset="0"/>
                <a:cs typeface="Times New Roman" charset="0"/>
              </a:rPr>
              <a:t>“</a:t>
            </a:r>
            <a:r>
              <a:rPr lang="en-US" altLang="zh-CN" sz="2400" i="1" dirty="0">
                <a:latin typeface="Times New Roman" charset="0"/>
                <a:ea typeface="Times New Roman" charset="0"/>
                <a:cs typeface="Times New Roman" charset="0"/>
              </a:rPr>
              <a:t>Experienced teachers may be used to traditional face to face delivery. Newer teachers are more tech savvy</a:t>
            </a:r>
            <a:r>
              <a:rPr kumimoji="1" lang="en-US" altLang="zh-CN" sz="2400" i="1" dirty="0">
                <a:latin typeface="Times New Roman" charset="0"/>
                <a:ea typeface="Times New Roman" charset="0"/>
                <a:cs typeface="Times New Roman" charset="0"/>
              </a:rPr>
              <a:t>.</a:t>
            </a:r>
            <a:r>
              <a:rPr kumimoji="1" lang="en-AU" altLang="zh-CN" sz="2400" i="1" dirty="0">
                <a:latin typeface="Times New Roman" charset="0"/>
                <a:ea typeface="Times New Roman" charset="0"/>
                <a:cs typeface="Times New Roman" charset="0"/>
              </a:rPr>
              <a:t>”</a:t>
            </a:r>
          </a:p>
          <a:p>
            <a:pPr>
              <a:lnSpc>
                <a:spcPts val="3580"/>
              </a:lnSpc>
            </a:pPr>
            <a:r>
              <a:rPr kumimoji="1" lang="en-AU" altLang="zh-CN"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going</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blended</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staff</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cut</a:t>
            </a:r>
            <a:r>
              <a:rPr kumimoji="1" lang="en-AU" altLang="zh-CN" sz="2400" i="1" dirty="0">
                <a:latin typeface="Times New Roman" charset="0"/>
                <a:ea typeface="Times New Roman" charset="0"/>
                <a:cs typeface="Times New Roman" charset="0"/>
              </a:rPr>
              <a:t>”</a:t>
            </a:r>
          </a:p>
          <a:p>
            <a:pPr>
              <a:lnSpc>
                <a:spcPts val="3580"/>
              </a:lnSpc>
            </a:pPr>
            <a:r>
              <a:rPr kumimoji="1" lang="en-AU" altLang="zh-CN"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You</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must</a:t>
            </a:r>
            <a:r>
              <a:rPr kumimoji="1" lang="is-IS" altLang="zh-CN" sz="2400" i="1" dirty="0">
                <a:latin typeface="Times New Roman" charset="0"/>
                <a:ea typeface="Times New Roman" charset="0"/>
                <a:cs typeface="Times New Roman" charset="0"/>
              </a:rPr>
              <a:t>…</a:t>
            </a:r>
            <a:r>
              <a:rPr kumimoji="1" lang="en-US" altLang="zh-CN" sz="2400" i="1" dirty="0">
                <a:latin typeface="Times New Roman" charset="0"/>
                <a:ea typeface="Times New Roman" charset="0"/>
                <a:cs typeface="Times New Roman" charset="0"/>
              </a:rPr>
              <a:t>;</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You</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have</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to</a:t>
            </a:r>
            <a:r>
              <a:rPr kumimoji="1" lang="is-IS" altLang="zh-CN" sz="2400" i="1" dirty="0">
                <a:latin typeface="Times New Roman" charset="0"/>
                <a:ea typeface="Times New Roman" charset="0"/>
                <a:cs typeface="Times New Roman" charset="0"/>
              </a:rPr>
              <a:t>…</a:t>
            </a:r>
            <a:r>
              <a:rPr kumimoji="1" lang="en-US" altLang="zh-CN" sz="2400" i="1" dirty="0">
                <a:latin typeface="Times New Roman" charset="0"/>
                <a:ea typeface="Times New Roman" charset="0"/>
                <a:cs typeface="Times New Roman" charset="0"/>
              </a:rPr>
              <a:t>;</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go</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blended</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before</a:t>
            </a:r>
            <a:r>
              <a:rPr kumimoji="1" lang="is-IS" altLang="zh-CN" sz="2400" i="1" dirty="0">
                <a:latin typeface="Times New Roman" charset="0"/>
                <a:ea typeface="Times New Roman" charset="0"/>
                <a:cs typeface="Times New Roman" charset="0"/>
              </a:rPr>
              <a:t>…</a:t>
            </a:r>
            <a:r>
              <a:rPr kumimoji="1" lang="en-US" altLang="zh-CN" sz="2400" i="1" dirty="0">
                <a:latin typeface="Times New Roman" charset="0"/>
                <a:ea typeface="Times New Roman" charset="0"/>
                <a:cs typeface="Times New Roman" charset="0"/>
              </a:rPr>
              <a:t>date</a:t>
            </a:r>
            <a:r>
              <a:rPr kumimoji="1" lang="en-AU" altLang="zh-CN" sz="2400" i="1" dirty="0">
                <a:latin typeface="Times New Roman" charset="0"/>
                <a:ea typeface="Times New Roman" charset="0"/>
                <a:cs typeface="Times New Roman" charset="0"/>
              </a:rPr>
              <a:t>”</a:t>
            </a:r>
          </a:p>
          <a:p>
            <a:pPr>
              <a:lnSpc>
                <a:spcPts val="3580"/>
              </a:lnSpc>
            </a:pPr>
            <a:r>
              <a:rPr kumimoji="1" lang="en-US" altLang="zh-CN" sz="2400" i="1" dirty="0">
                <a:latin typeface="Times New Roman" charset="0"/>
                <a:ea typeface="Times New Roman" charset="0"/>
                <a:cs typeface="Times New Roman" charset="0"/>
              </a:rPr>
              <a:t>“school</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leavers</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and</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younger</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students</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are</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more</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comfortable</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with</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digital</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tools”</a:t>
            </a:r>
          </a:p>
          <a:p>
            <a:pPr>
              <a:lnSpc>
                <a:spcPts val="3580"/>
              </a:lnSpc>
            </a:pP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“older</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learner</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cohorts</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more</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self-motivation</a:t>
            </a:r>
            <a:r>
              <a:rPr kumimoji="1" lang="zh-CN" altLang="en-US" sz="2400" i="1" dirty="0">
                <a:latin typeface="Times New Roman" charset="0"/>
                <a:ea typeface="Times New Roman" charset="0"/>
                <a:cs typeface="Times New Roman" charset="0"/>
              </a:rPr>
              <a:t>  </a:t>
            </a:r>
            <a:endParaRPr kumimoji="1" lang="en-US" altLang="zh-CN" sz="2400" i="1" dirty="0">
              <a:latin typeface="Times New Roman" charset="0"/>
              <a:ea typeface="Times New Roman" charset="0"/>
              <a:cs typeface="Times New Roman" charset="0"/>
            </a:endParaRPr>
          </a:p>
          <a:p>
            <a:pPr>
              <a:lnSpc>
                <a:spcPts val="3580"/>
              </a:lnSpc>
            </a:pP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and</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higher</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self-directed”</a:t>
            </a:r>
            <a:endParaRPr kumimoji="1" lang="en-AU" altLang="zh-CN" sz="2400" i="1" dirty="0">
              <a:latin typeface="Times New Roman" charset="0"/>
              <a:ea typeface="Times New Roman" charset="0"/>
              <a:cs typeface="Times New Roman" charset="0"/>
            </a:endParaRPr>
          </a:p>
          <a:p>
            <a:pPr lvl="0"/>
            <a:r>
              <a:rPr kumimoji="1" lang="en-AU" altLang="zh-CN" sz="2400" i="1" dirty="0">
                <a:latin typeface="Times New Roman" charset="0"/>
                <a:ea typeface="Times New Roman" charset="0"/>
                <a:cs typeface="Times New Roman" charset="0"/>
              </a:rPr>
              <a:t>    </a:t>
            </a:r>
            <a:endParaRPr kumimoji="1" lang="en-AU" altLang="zh-CN" sz="2400" dirty="0"/>
          </a:p>
        </p:txBody>
      </p:sp>
    </p:spTree>
    <p:extLst>
      <p:ext uri="{BB962C8B-B14F-4D97-AF65-F5344CB8AC3E}">
        <p14:creationId xmlns:p14="http://schemas.microsoft.com/office/powerpoint/2010/main" val="1639255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1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grpSp>
        <p:nvGrpSpPr>
          <p:cNvPr id="6" name="组 5"/>
          <p:cNvGrpSpPr/>
          <p:nvPr/>
        </p:nvGrpSpPr>
        <p:grpSpPr>
          <a:xfrm>
            <a:off x="262625" y="2862733"/>
            <a:ext cx="1936544" cy="1505916"/>
            <a:chOff x="4841820" y="1737589"/>
            <a:chExt cx="1936544" cy="1505916"/>
          </a:xfrm>
        </p:grpSpPr>
        <p:sp>
          <p:nvSpPr>
            <p:cNvPr id="7" name="六边形 6"/>
            <p:cNvSpPr/>
            <p:nvPr/>
          </p:nvSpPr>
          <p:spPr>
            <a:xfrm>
              <a:off x="4841820" y="1737589"/>
              <a:ext cx="1936544" cy="1505916"/>
            </a:xfrm>
            <a:prstGeom prst="hexagon">
              <a:avLst>
                <a:gd name="adj" fmla="val 25000"/>
                <a:gd name="vf" fmla="val 115470"/>
              </a:avLst>
            </a:prstGeom>
            <a:solidFill>
              <a:srgbClr val="7030A0"/>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六边形 4"/>
            <p:cNvSpPr/>
            <p:nvPr/>
          </p:nvSpPr>
          <p:spPr>
            <a:xfrm>
              <a:off x="5128692" y="1960669"/>
              <a:ext cx="1362800" cy="105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5400" rIns="0" bIns="25400" numCol="1" spcCol="1270" anchor="ctr" anchorCtr="0">
              <a:noAutofit/>
            </a:bodyPr>
            <a:lstStyle/>
            <a:p>
              <a:pPr algn="ctr" defTabSz="888978">
                <a:lnSpc>
                  <a:spcPct val="90000"/>
                </a:lnSpc>
                <a:spcBef>
                  <a:spcPct val="0"/>
                </a:spcBef>
                <a:spcAft>
                  <a:spcPct val="35000"/>
                </a:spcAft>
              </a:pPr>
              <a:r>
                <a:rPr lang="en-AU" altLang="zh-CN" sz="2000" b="1" dirty="0">
                  <a:solidFill>
                    <a:srgbClr val="FFFF00"/>
                  </a:solidFill>
                </a:rPr>
                <a:t>Challenges </a:t>
              </a:r>
              <a:endParaRPr lang="zh-CN" altLang="en-US" sz="2000" b="1" dirty="0">
                <a:solidFill>
                  <a:srgbClr val="FFFF00"/>
                </a:solidFill>
              </a:endParaRPr>
            </a:p>
          </p:txBody>
        </p:sp>
      </p:grpSp>
      <p:sp>
        <p:nvSpPr>
          <p:cNvPr id="2" name="椭圆形标注 1"/>
          <p:cNvSpPr/>
          <p:nvPr/>
        </p:nvSpPr>
        <p:spPr>
          <a:xfrm>
            <a:off x="4274821" y="1325881"/>
            <a:ext cx="6606540" cy="4143879"/>
          </a:xfrm>
          <a:prstGeom prst="wedgeEllipseCallout">
            <a:avLst>
              <a:gd name="adj1" fmla="val -79734"/>
              <a:gd name="adj2" fmla="val 4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3" name="文本框 2"/>
          <p:cNvSpPr txBox="1"/>
          <p:nvPr/>
        </p:nvSpPr>
        <p:spPr>
          <a:xfrm>
            <a:off x="5189220" y="1623060"/>
            <a:ext cx="4937760" cy="2954655"/>
          </a:xfrm>
          <a:prstGeom prst="rect">
            <a:avLst/>
          </a:prstGeom>
          <a:noFill/>
        </p:spPr>
        <p:txBody>
          <a:bodyPr wrap="square" rtlCol="0">
            <a:spAutoFit/>
          </a:bodyPr>
          <a:lstStyle/>
          <a:p>
            <a:pPr algn="ctr">
              <a:lnSpc>
                <a:spcPct val="150000"/>
              </a:lnSpc>
            </a:pPr>
            <a:r>
              <a:rPr kumimoji="1" lang="en-AU" altLang="zh-CN" sz="2400" b="1" dirty="0">
                <a:solidFill>
                  <a:srgbClr val="FFFF00"/>
                </a:solidFill>
              </a:rPr>
              <a:t>Lack of ‘Employer’ buy-in</a:t>
            </a:r>
          </a:p>
          <a:p>
            <a:pPr>
              <a:lnSpc>
                <a:spcPts val="3580"/>
              </a:lnSpc>
            </a:pPr>
            <a:r>
              <a:rPr kumimoji="1" lang="en-AU" altLang="zh-CN" sz="2400" dirty="0"/>
              <a:t>    </a:t>
            </a:r>
            <a:r>
              <a:rPr kumimoji="1" lang="en-AU" altLang="zh-CN" sz="2400" i="1" dirty="0">
                <a:latin typeface="Times New Roman" charset="0"/>
                <a:ea typeface="Times New Roman" charset="0"/>
                <a:cs typeface="Times New Roman" charset="0"/>
              </a:rPr>
              <a:t>“</a:t>
            </a:r>
            <a:r>
              <a:rPr lang="en-US" altLang="zh-CN" sz="2400" i="1" dirty="0">
                <a:latin typeface="Times New Roman" charset="0"/>
                <a:ea typeface="Times New Roman" charset="0"/>
                <a:cs typeface="Times New Roman" charset="0"/>
              </a:rPr>
              <a:t>Employers send apprentices to college to learn when they have spare time, but it doesn’t marry well with blended delivery.</a:t>
            </a:r>
            <a:r>
              <a:rPr lang="zh-CN" altLang="zh-CN" sz="2400" i="1" dirty="0">
                <a:latin typeface="Times New Roman" charset="0"/>
                <a:ea typeface="Times New Roman" charset="0"/>
                <a:cs typeface="Times New Roman" charset="0"/>
              </a:rPr>
              <a:t> </a:t>
            </a:r>
            <a:r>
              <a:rPr lang="en-US" altLang="zh-CN" sz="2400" i="1" dirty="0">
                <a:latin typeface="Times New Roman" charset="0"/>
                <a:ea typeface="Times New Roman" charset="0"/>
                <a:cs typeface="Times New Roman" charset="0"/>
              </a:rPr>
              <a:t>”</a:t>
            </a:r>
            <a:r>
              <a:rPr kumimoji="1" lang="en-AU" altLang="zh-CN"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example</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in</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trades</a:t>
            </a:r>
            <a:r>
              <a:rPr kumimoji="1" lang="en-AU" altLang="zh-CN" sz="2400" i="1" dirty="0">
                <a:latin typeface="Times New Roman" charset="0"/>
                <a:ea typeface="Times New Roman" charset="0"/>
                <a:cs typeface="Times New Roman" charset="0"/>
              </a:rPr>
              <a:t>  </a:t>
            </a: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1823436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12192000" cy="1009935"/>
          </a:xfrm>
          <a:prstGeom prst="rect">
            <a:avLst/>
          </a:prstGeom>
        </p:spPr>
      </p:pic>
      <p:sp>
        <p:nvSpPr>
          <p:cNvPr id="6"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graphicFrame>
        <p:nvGraphicFramePr>
          <p:cNvPr id="8" name="图表 7"/>
          <p:cNvGraphicFramePr/>
          <p:nvPr>
            <p:extLst/>
          </p:nvPr>
        </p:nvGraphicFramePr>
        <p:xfrm>
          <a:off x="-3094892" y="-1418492"/>
          <a:ext cx="184731" cy="3693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图表 8"/>
          <p:cNvGraphicFramePr/>
          <p:nvPr>
            <p:extLst/>
          </p:nvPr>
        </p:nvGraphicFramePr>
        <p:xfrm>
          <a:off x="1692030" y="977575"/>
          <a:ext cx="8526391"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文本框 9"/>
          <p:cNvSpPr txBox="1"/>
          <p:nvPr/>
        </p:nvSpPr>
        <p:spPr>
          <a:xfrm>
            <a:off x="4549141" y="3347014"/>
            <a:ext cx="3028951" cy="523220"/>
          </a:xfrm>
          <a:prstGeom prst="rect">
            <a:avLst/>
          </a:prstGeom>
          <a:noFill/>
        </p:spPr>
        <p:txBody>
          <a:bodyPr wrap="square" rtlCol="0">
            <a:spAutoFit/>
          </a:bodyPr>
          <a:lstStyle/>
          <a:p>
            <a:pPr algn="ctr"/>
            <a:r>
              <a:rPr kumimoji="1" lang="en-AU" altLang="zh-CN" sz="2800" b="1" dirty="0">
                <a:solidFill>
                  <a:srgbClr val="FF0000"/>
                </a:solidFill>
                <a:latin typeface="Apple Braille" charset="0"/>
                <a:ea typeface="Apple Braille" charset="0"/>
                <a:cs typeface="Apple Braille" charset="0"/>
              </a:rPr>
              <a:t>Blended Learning</a:t>
            </a:r>
            <a:endParaRPr kumimoji="1" lang="zh-CN" altLang="en-US" sz="2800" b="1" dirty="0">
              <a:solidFill>
                <a:srgbClr val="FF0000"/>
              </a:solidFill>
              <a:latin typeface="Apple Braille" charset="0"/>
              <a:ea typeface="Apple Braille" charset="0"/>
              <a:cs typeface="Apple Braille" charset="0"/>
            </a:endParaRPr>
          </a:p>
        </p:txBody>
      </p:sp>
      <p:pic>
        <p:nvPicPr>
          <p:cNvPr id="2" name="图片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52110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graphicEl>
                                              <a:dgm id="{7F4B9CEF-34EA-E047-82C6-ABF15669746A}"/>
                                            </p:graphicEl>
                                          </p:spTgt>
                                        </p:tgtEl>
                                        <p:attrNameLst>
                                          <p:attrName>style.visibility</p:attrName>
                                        </p:attrNameLst>
                                      </p:cBhvr>
                                      <p:to>
                                        <p:strVal val="visible"/>
                                      </p:to>
                                    </p:set>
                                    <p:animEffect transition="in" filter="blinds(horizontal)">
                                      <p:cBhvr>
                                        <p:cTn id="12" dur="500"/>
                                        <p:tgtEl>
                                          <p:spTgt spid="9">
                                            <p:graphicEl>
                                              <a:dgm id="{7F4B9CEF-34EA-E047-82C6-ABF15669746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graphicEl>
                                              <a:dgm id="{AE311D73-811C-EC4C-B50D-38A4A4A767E6}"/>
                                            </p:graphicEl>
                                          </p:spTgt>
                                        </p:tgtEl>
                                        <p:attrNameLst>
                                          <p:attrName>style.visibility</p:attrName>
                                        </p:attrNameLst>
                                      </p:cBhvr>
                                      <p:to>
                                        <p:strVal val="visible"/>
                                      </p:to>
                                    </p:set>
                                    <p:animEffect transition="in" filter="blinds(horizontal)">
                                      <p:cBhvr>
                                        <p:cTn id="17" dur="500"/>
                                        <p:tgtEl>
                                          <p:spTgt spid="9">
                                            <p:graphicEl>
                                              <a:dgm id="{AE311D73-811C-EC4C-B50D-38A4A4A767E6}"/>
                                            </p:graphic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graphicEl>
                                              <a:dgm id="{AAC38721-AEF4-544D-99E4-4EB0D43A1E3A}"/>
                                            </p:graphicEl>
                                          </p:spTgt>
                                        </p:tgtEl>
                                        <p:attrNameLst>
                                          <p:attrName>style.visibility</p:attrName>
                                        </p:attrNameLst>
                                      </p:cBhvr>
                                      <p:to>
                                        <p:strVal val="visible"/>
                                      </p:to>
                                    </p:set>
                                    <p:animEffect transition="in" filter="blinds(horizontal)">
                                      <p:cBhvr>
                                        <p:cTn id="20" dur="500"/>
                                        <p:tgtEl>
                                          <p:spTgt spid="9">
                                            <p:graphicEl>
                                              <a:dgm id="{AAC38721-AEF4-544D-99E4-4EB0D43A1E3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graphicEl>
                                              <a:dgm id="{28E40A96-5B72-0241-861E-B77777A735E8}"/>
                                            </p:graphicEl>
                                          </p:spTgt>
                                        </p:tgtEl>
                                        <p:attrNameLst>
                                          <p:attrName>style.visibility</p:attrName>
                                        </p:attrNameLst>
                                      </p:cBhvr>
                                      <p:to>
                                        <p:strVal val="visible"/>
                                      </p:to>
                                    </p:set>
                                    <p:animEffect transition="in" filter="blinds(horizontal)">
                                      <p:cBhvr>
                                        <p:cTn id="25" dur="500"/>
                                        <p:tgtEl>
                                          <p:spTgt spid="9">
                                            <p:graphicEl>
                                              <a:dgm id="{28E40A96-5B72-0241-861E-B77777A735E8}"/>
                                            </p:graphic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graphicEl>
                                              <a:dgm id="{B4B33E30-7654-6A4F-9AF7-5D1F0E84DF06}"/>
                                            </p:graphicEl>
                                          </p:spTgt>
                                        </p:tgtEl>
                                        <p:attrNameLst>
                                          <p:attrName>style.visibility</p:attrName>
                                        </p:attrNameLst>
                                      </p:cBhvr>
                                      <p:to>
                                        <p:strVal val="visible"/>
                                      </p:to>
                                    </p:set>
                                    <p:animEffect transition="in" filter="blinds(horizontal)">
                                      <p:cBhvr>
                                        <p:cTn id="28" dur="500"/>
                                        <p:tgtEl>
                                          <p:spTgt spid="9">
                                            <p:graphicEl>
                                              <a:dgm id="{B4B33E30-7654-6A4F-9AF7-5D1F0E84DF0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graphicEl>
                                              <a:dgm id="{50E78378-BE35-A149-8B5E-186E4AAD34C6}"/>
                                            </p:graphicEl>
                                          </p:spTgt>
                                        </p:tgtEl>
                                        <p:attrNameLst>
                                          <p:attrName>style.visibility</p:attrName>
                                        </p:attrNameLst>
                                      </p:cBhvr>
                                      <p:to>
                                        <p:strVal val="visible"/>
                                      </p:to>
                                    </p:set>
                                    <p:animEffect transition="in" filter="blinds(horizontal)">
                                      <p:cBhvr>
                                        <p:cTn id="33" dur="500"/>
                                        <p:tgtEl>
                                          <p:spTgt spid="9">
                                            <p:graphicEl>
                                              <a:dgm id="{50E78378-BE35-A149-8B5E-186E4AAD34C6}"/>
                                            </p:graphic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graphicEl>
                                              <a:dgm id="{27EC2F24-6EE9-BD44-BC06-66DD40AB7359}"/>
                                            </p:graphicEl>
                                          </p:spTgt>
                                        </p:tgtEl>
                                        <p:attrNameLst>
                                          <p:attrName>style.visibility</p:attrName>
                                        </p:attrNameLst>
                                      </p:cBhvr>
                                      <p:to>
                                        <p:strVal val="visible"/>
                                      </p:to>
                                    </p:set>
                                    <p:animEffect transition="in" filter="blinds(horizontal)">
                                      <p:cBhvr>
                                        <p:cTn id="36" dur="500"/>
                                        <p:tgtEl>
                                          <p:spTgt spid="9">
                                            <p:graphicEl>
                                              <a:dgm id="{27EC2F24-6EE9-BD44-BC06-66DD40AB7359}"/>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9">
                                            <p:graphicEl>
                                              <a:dgm id="{3E53FD16-77C0-3743-8FA4-7E0377551839}"/>
                                            </p:graphicEl>
                                          </p:spTgt>
                                        </p:tgtEl>
                                        <p:attrNameLst>
                                          <p:attrName>style.visibility</p:attrName>
                                        </p:attrNameLst>
                                      </p:cBhvr>
                                      <p:to>
                                        <p:strVal val="visible"/>
                                      </p:to>
                                    </p:set>
                                    <p:animEffect transition="in" filter="blinds(horizontal)">
                                      <p:cBhvr>
                                        <p:cTn id="41" dur="500"/>
                                        <p:tgtEl>
                                          <p:spTgt spid="9">
                                            <p:graphicEl>
                                              <a:dgm id="{3E53FD16-77C0-3743-8FA4-7E0377551839}"/>
                                            </p:graphic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
                                            <p:graphicEl>
                                              <a:dgm id="{F6290B4D-873E-6348-A4F9-A954615645F3}"/>
                                            </p:graphicEl>
                                          </p:spTgt>
                                        </p:tgtEl>
                                        <p:attrNameLst>
                                          <p:attrName>style.visibility</p:attrName>
                                        </p:attrNameLst>
                                      </p:cBhvr>
                                      <p:to>
                                        <p:strVal val="visible"/>
                                      </p:to>
                                    </p:set>
                                    <p:animEffect transition="in" filter="blinds(horizontal)">
                                      <p:cBhvr>
                                        <p:cTn id="44" dur="500"/>
                                        <p:tgtEl>
                                          <p:spTgt spid="9">
                                            <p:graphicEl>
                                              <a:dgm id="{F6290B4D-873E-6348-A4F9-A954615645F3}"/>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
                                            <p:graphicEl>
                                              <a:dgm id="{2BB054FB-0237-7543-A0B5-4EEC35FEABB9}"/>
                                            </p:graphicEl>
                                          </p:spTgt>
                                        </p:tgtEl>
                                        <p:attrNameLst>
                                          <p:attrName>style.visibility</p:attrName>
                                        </p:attrNameLst>
                                      </p:cBhvr>
                                      <p:to>
                                        <p:strVal val="visible"/>
                                      </p:to>
                                    </p:set>
                                    <p:animEffect transition="in" filter="blinds(horizontal)">
                                      <p:cBhvr>
                                        <p:cTn id="49" dur="500"/>
                                        <p:tgtEl>
                                          <p:spTgt spid="9">
                                            <p:graphicEl>
                                              <a:dgm id="{2BB054FB-0237-7543-A0B5-4EEC35FEABB9}"/>
                                            </p:graphic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9">
                                            <p:graphicEl>
                                              <a:dgm id="{540D9097-2A66-2A40-B084-B6EE349E6F74}"/>
                                            </p:graphicEl>
                                          </p:spTgt>
                                        </p:tgtEl>
                                        <p:attrNameLst>
                                          <p:attrName>style.visibility</p:attrName>
                                        </p:attrNameLst>
                                      </p:cBhvr>
                                      <p:to>
                                        <p:strVal val="visible"/>
                                      </p:to>
                                    </p:set>
                                    <p:animEffect transition="in" filter="blinds(horizontal)">
                                      <p:cBhvr>
                                        <p:cTn id="52" dur="500"/>
                                        <p:tgtEl>
                                          <p:spTgt spid="9">
                                            <p:graphicEl>
                                              <a:dgm id="{540D9097-2A66-2A40-B084-B6EE349E6F74}"/>
                                            </p:graphicEl>
                                          </p:spTgt>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9">
                                            <p:graphicEl>
                                              <a:dgm id="{136A2C99-1C98-4746-905E-D86EA98495EB}"/>
                                            </p:graphicEl>
                                          </p:spTgt>
                                        </p:tgtEl>
                                        <p:attrNameLst>
                                          <p:attrName>style.visibility</p:attrName>
                                        </p:attrNameLst>
                                      </p:cBhvr>
                                      <p:to>
                                        <p:strVal val="visible"/>
                                      </p:to>
                                    </p:set>
                                    <p:animEffect transition="in" filter="blinds(horizontal)">
                                      <p:cBhvr>
                                        <p:cTn id="55" dur="500"/>
                                        <p:tgtEl>
                                          <p:spTgt spid="9">
                                            <p:graphicEl>
                                              <a:dgm id="{136A2C99-1C98-4746-905E-D86EA98495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1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grpSp>
        <p:nvGrpSpPr>
          <p:cNvPr id="6" name="组 5"/>
          <p:cNvGrpSpPr/>
          <p:nvPr/>
        </p:nvGrpSpPr>
        <p:grpSpPr>
          <a:xfrm>
            <a:off x="262625" y="2862733"/>
            <a:ext cx="1936544" cy="1505916"/>
            <a:chOff x="4841820" y="1737589"/>
            <a:chExt cx="1936544" cy="1505916"/>
          </a:xfrm>
        </p:grpSpPr>
        <p:sp>
          <p:nvSpPr>
            <p:cNvPr id="7" name="六边形 6"/>
            <p:cNvSpPr/>
            <p:nvPr/>
          </p:nvSpPr>
          <p:spPr>
            <a:xfrm>
              <a:off x="4841820" y="1737589"/>
              <a:ext cx="1936544" cy="1505916"/>
            </a:xfrm>
            <a:prstGeom prst="hexagon">
              <a:avLst>
                <a:gd name="adj" fmla="val 25000"/>
                <a:gd name="vf" fmla="val 115470"/>
              </a:avLst>
            </a:prstGeom>
            <a:solidFill>
              <a:srgbClr val="7030A0"/>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六边形 4"/>
            <p:cNvSpPr/>
            <p:nvPr/>
          </p:nvSpPr>
          <p:spPr>
            <a:xfrm>
              <a:off x="5128692" y="1960669"/>
              <a:ext cx="1362800" cy="105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5400" rIns="0" bIns="25400" numCol="1" spcCol="1270" anchor="ctr" anchorCtr="0">
              <a:noAutofit/>
            </a:bodyPr>
            <a:lstStyle/>
            <a:p>
              <a:pPr algn="ctr" defTabSz="888978">
                <a:lnSpc>
                  <a:spcPct val="90000"/>
                </a:lnSpc>
                <a:spcBef>
                  <a:spcPct val="0"/>
                </a:spcBef>
                <a:spcAft>
                  <a:spcPct val="35000"/>
                </a:spcAft>
              </a:pPr>
              <a:r>
                <a:rPr lang="en-AU" altLang="zh-CN" sz="2000" b="1" dirty="0">
                  <a:solidFill>
                    <a:srgbClr val="FFFF00"/>
                  </a:solidFill>
                </a:rPr>
                <a:t>Challenges </a:t>
              </a:r>
              <a:endParaRPr lang="zh-CN" altLang="en-US" sz="2000" b="1" dirty="0">
                <a:solidFill>
                  <a:srgbClr val="FFFF00"/>
                </a:solidFill>
              </a:endParaRPr>
            </a:p>
          </p:txBody>
        </p:sp>
      </p:grpSp>
      <p:sp>
        <p:nvSpPr>
          <p:cNvPr id="2" name="椭圆形标注 1"/>
          <p:cNvSpPr/>
          <p:nvPr/>
        </p:nvSpPr>
        <p:spPr>
          <a:xfrm>
            <a:off x="4274820" y="1325880"/>
            <a:ext cx="6675120" cy="4743451"/>
          </a:xfrm>
          <a:prstGeom prst="wedgeEllipseCallout">
            <a:avLst>
              <a:gd name="adj1" fmla="val -80248"/>
              <a:gd name="adj2" fmla="val -12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3" name="文本框 2"/>
          <p:cNvSpPr txBox="1"/>
          <p:nvPr/>
        </p:nvSpPr>
        <p:spPr>
          <a:xfrm>
            <a:off x="4503421" y="1668780"/>
            <a:ext cx="6092191" cy="3877985"/>
          </a:xfrm>
          <a:prstGeom prst="rect">
            <a:avLst/>
          </a:prstGeom>
          <a:noFill/>
        </p:spPr>
        <p:txBody>
          <a:bodyPr wrap="square" rtlCol="0">
            <a:spAutoFit/>
          </a:bodyPr>
          <a:lstStyle/>
          <a:p>
            <a:pPr algn="ctr">
              <a:lnSpc>
                <a:spcPct val="150000"/>
              </a:lnSpc>
            </a:pPr>
            <a:r>
              <a:rPr kumimoji="1" lang="en-AU" altLang="zh-CN" sz="2400" b="1" dirty="0">
                <a:solidFill>
                  <a:srgbClr val="FFFF00"/>
                </a:solidFill>
              </a:rPr>
              <a:t>Inadequate time</a:t>
            </a:r>
          </a:p>
          <a:p>
            <a:pPr algn="ctr">
              <a:lnSpc>
                <a:spcPts val="3580"/>
              </a:lnSpc>
            </a:pPr>
            <a:r>
              <a:rPr kumimoji="1" lang="en-AU" altLang="zh-CN" sz="2400" dirty="0"/>
              <a:t>   </a:t>
            </a:r>
            <a:r>
              <a:rPr kumimoji="1" lang="en-AU" altLang="zh-CN" sz="2400" i="1" dirty="0">
                <a:latin typeface="Times New Roman" charset="0"/>
                <a:ea typeface="Times New Roman" charset="0"/>
                <a:cs typeface="Times New Roman" charset="0"/>
              </a:rPr>
              <a:t> “</a:t>
            </a:r>
            <a:r>
              <a:rPr lang="en-US" altLang="zh-CN" sz="2400" i="1" dirty="0">
                <a:latin typeface="Times New Roman" charset="0"/>
                <a:ea typeface="Times New Roman" charset="0"/>
                <a:cs typeface="Times New Roman" charset="0"/>
              </a:rPr>
              <a:t>puts more pressure on learners</a:t>
            </a:r>
            <a:r>
              <a:rPr lang="zh-CN" altLang="en-US" sz="2400" i="1" dirty="0">
                <a:latin typeface="Times New Roman" charset="0"/>
                <a:ea typeface="Times New Roman" charset="0"/>
                <a:cs typeface="Times New Roman" charset="0"/>
              </a:rPr>
              <a:t> </a:t>
            </a:r>
            <a:r>
              <a:rPr lang="en-US" altLang="zh-CN" sz="2400" i="1" dirty="0">
                <a:latin typeface="Times New Roman" charset="0"/>
                <a:ea typeface="Times New Roman" charset="0"/>
                <a:cs typeface="Times New Roman" charset="0"/>
              </a:rPr>
              <a:t>to manage their own time</a:t>
            </a:r>
            <a:r>
              <a:rPr lang="is-IS" altLang="zh-CN" sz="2400" i="1" dirty="0">
                <a:latin typeface="Times New Roman" charset="0"/>
                <a:ea typeface="Times New Roman" charset="0"/>
                <a:cs typeface="Times New Roman" charset="0"/>
              </a:rPr>
              <a:t>…</a:t>
            </a:r>
            <a:r>
              <a:rPr lang="en-US" altLang="zh-CN" sz="2400" i="1" dirty="0">
                <a:latin typeface="Times New Roman" charset="0"/>
                <a:ea typeface="Times New Roman" charset="0"/>
                <a:cs typeface="Times New Roman" charset="0"/>
              </a:rPr>
              <a:t> educators need better upfront preparation to deliver. ”</a:t>
            </a:r>
          </a:p>
          <a:p>
            <a:pPr algn="ctr">
              <a:lnSpc>
                <a:spcPts val="3580"/>
              </a:lnSpc>
            </a:pPr>
            <a:r>
              <a:rPr kumimoji="1" lang="en-US" altLang="zh-CN" sz="2400" i="1" dirty="0">
                <a:latin typeface="Times New Roman" charset="0"/>
                <a:ea typeface="Times New Roman" charset="0"/>
                <a:cs typeface="Times New Roman" charset="0"/>
              </a:rPr>
              <a:t>“</a:t>
            </a:r>
            <a:r>
              <a:rPr lang="en-US" altLang="zh-CN" sz="2400" i="1" dirty="0">
                <a:latin typeface="Times New Roman" charset="0"/>
                <a:ea typeface="Times New Roman" charset="0"/>
                <a:cs typeface="Times New Roman" charset="0"/>
              </a:rPr>
              <a:t>Time is needed to collect resources, review and filter them and get the technical work done</a:t>
            </a:r>
            <a:r>
              <a:rPr lang="zh-CN" altLang="zh-CN" sz="2400" i="1" dirty="0">
                <a:latin typeface="Times New Roman" charset="0"/>
                <a:ea typeface="Times New Roman" charset="0"/>
                <a:cs typeface="Times New Roman" charset="0"/>
              </a:rPr>
              <a:t> </a:t>
            </a:r>
            <a:r>
              <a:rPr lang="en-US" altLang="zh-CN" sz="2400" i="1" dirty="0">
                <a:latin typeface="Times New Roman" charset="0"/>
                <a:ea typeface="Times New Roman" charset="0"/>
                <a:cs typeface="Times New Roman" charset="0"/>
              </a:rPr>
              <a:t>”</a:t>
            </a:r>
          </a:p>
          <a:p>
            <a:pPr algn="ctr">
              <a:lnSpc>
                <a:spcPts val="3580"/>
              </a:lnSpc>
            </a:pP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current</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usage</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of</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blended</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delivery</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across</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the</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state</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is</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not</a:t>
            </a:r>
            <a:r>
              <a:rPr kumimoji="1" lang="zh-CN" altLang="en-US" sz="2400" i="1" dirty="0">
                <a:latin typeface="Times New Roman" charset="0"/>
                <a:ea typeface="Times New Roman" charset="0"/>
                <a:cs typeface="Times New Roman" charset="0"/>
              </a:rPr>
              <a:t> </a:t>
            </a:r>
            <a:r>
              <a:rPr kumimoji="1" lang="en-US" altLang="zh-CN" sz="2400" i="1" dirty="0">
                <a:latin typeface="Times New Roman" charset="0"/>
                <a:ea typeface="Times New Roman" charset="0"/>
                <a:cs typeface="Times New Roman" charset="0"/>
              </a:rPr>
              <a:t>high</a:t>
            </a:r>
            <a:endParaRPr kumimoji="1" lang="en-AU" altLang="zh-CN" sz="2400" i="1" dirty="0">
              <a:latin typeface="Times New Roman" charset="0"/>
              <a:ea typeface="Times New Roman" charset="0"/>
              <a:cs typeface="Times New Roman" charset="0"/>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373471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1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grpSp>
        <p:nvGrpSpPr>
          <p:cNvPr id="6" name="组 5"/>
          <p:cNvGrpSpPr/>
          <p:nvPr/>
        </p:nvGrpSpPr>
        <p:grpSpPr>
          <a:xfrm>
            <a:off x="262625" y="2862733"/>
            <a:ext cx="1936544" cy="1505916"/>
            <a:chOff x="4841820" y="1737589"/>
            <a:chExt cx="1936544" cy="1505916"/>
          </a:xfrm>
        </p:grpSpPr>
        <p:sp>
          <p:nvSpPr>
            <p:cNvPr id="7" name="六边形 6"/>
            <p:cNvSpPr/>
            <p:nvPr/>
          </p:nvSpPr>
          <p:spPr>
            <a:xfrm>
              <a:off x="4841820" y="1737589"/>
              <a:ext cx="1936544" cy="1505916"/>
            </a:xfrm>
            <a:prstGeom prst="hexagon">
              <a:avLst>
                <a:gd name="adj" fmla="val 25000"/>
                <a:gd name="vf" fmla="val 115470"/>
              </a:avLst>
            </a:prstGeom>
            <a:solidFill>
              <a:srgbClr val="7030A0"/>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六边形 4"/>
            <p:cNvSpPr/>
            <p:nvPr/>
          </p:nvSpPr>
          <p:spPr>
            <a:xfrm>
              <a:off x="5128692" y="1960669"/>
              <a:ext cx="1362800" cy="105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5400" rIns="0" bIns="25400" numCol="1" spcCol="1270" anchor="ctr" anchorCtr="0">
              <a:noAutofit/>
            </a:bodyPr>
            <a:lstStyle/>
            <a:p>
              <a:pPr algn="ctr" defTabSz="888978">
                <a:lnSpc>
                  <a:spcPct val="90000"/>
                </a:lnSpc>
                <a:spcBef>
                  <a:spcPct val="0"/>
                </a:spcBef>
                <a:spcAft>
                  <a:spcPct val="35000"/>
                </a:spcAft>
              </a:pPr>
              <a:r>
                <a:rPr lang="en-AU" altLang="zh-CN" sz="2000" b="1" dirty="0">
                  <a:solidFill>
                    <a:srgbClr val="FFFF00"/>
                  </a:solidFill>
                </a:rPr>
                <a:t>Challenges </a:t>
              </a:r>
              <a:endParaRPr lang="zh-CN" altLang="en-US" sz="2000" b="1" dirty="0">
                <a:solidFill>
                  <a:srgbClr val="FFFF00"/>
                </a:solidFill>
              </a:endParaRPr>
            </a:p>
          </p:txBody>
        </p:sp>
      </p:grpSp>
      <p:sp>
        <p:nvSpPr>
          <p:cNvPr id="2" name="椭圆形标注 1"/>
          <p:cNvSpPr/>
          <p:nvPr/>
        </p:nvSpPr>
        <p:spPr>
          <a:xfrm>
            <a:off x="3863341" y="1325881"/>
            <a:ext cx="7018020" cy="5234940"/>
          </a:xfrm>
          <a:prstGeom prst="wedgeEllipseCallout">
            <a:avLst>
              <a:gd name="adj1" fmla="val -72405"/>
              <a:gd name="adj2" fmla="val -6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3" name="文本框 2"/>
          <p:cNvSpPr txBox="1"/>
          <p:nvPr/>
        </p:nvSpPr>
        <p:spPr>
          <a:xfrm>
            <a:off x="4610820" y="1474471"/>
            <a:ext cx="5824771" cy="4339650"/>
          </a:xfrm>
          <a:prstGeom prst="rect">
            <a:avLst/>
          </a:prstGeom>
          <a:noFill/>
        </p:spPr>
        <p:txBody>
          <a:bodyPr wrap="square" rtlCol="0">
            <a:spAutoFit/>
          </a:bodyPr>
          <a:lstStyle/>
          <a:p>
            <a:pPr algn="ctr">
              <a:lnSpc>
                <a:spcPct val="150000"/>
              </a:lnSpc>
            </a:pPr>
            <a:r>
              <a:rPr kumimoji="1" lang="en-US" altLang="zh-CN" sz="2400" b="1" dirty="0">
                <a:solidFill>
                  <a:srgbClr val="FFFF00"/>
                </a:solidFill>
              </a:rPr>
              <a:t>Support</a:t>
            </a:r>
            <a:r>
              <a:rPr kumimoji="1" lang="zh-CN" altLang="en-US" sz="2400" b="1" dirty="0">
                <a:solidFill>
                  <a:srgbClr val="FFFF00"/>
                </a:solidFill>
              </a:rPr>
              <a:t> </a:t>
            </a:r>
            <a:r>
              <a:rPr kumimoji="1" lang="en-US" altLang="zh-CN" sz="2400" b="1" dirty="0">
                <a:solidFill>
                  <a:srgbClr val="FFFF00"/>
                </a:solidFill>
              </a:rPr>
              <a:t>and</a:t>
            </a:r>
            <a:r>
              <a:rPr kumimoji="1" lang="zh-CN" altLang="en-US" sz="2400" b="1" dirty="0">
                <a:solidFill>
                  <a:srgbClr val="FFFF00"/>
                </a:solidFill>
              </a:rPr>
              <a:t> </a:t>
            </a:r>
            <a:r>
              <a:rPr kumimoji="1" lang="en-US" altLang="zh-CN" sz="2400" b="1" dirty="0">
                <a:solidFill>
                  <a:srgbClr val="FFFF00"/>
                </a:solidFill>
              </a:rPr>
              <a:t>Training</a:t>
            </a:r>
            <a:endParaRPr kumimoji="1" lang="en-AU" altLang="zh-CN" sz="2400" b="1" dirty="0">
              <a:solidFill>
                <a:srgbClr val="FFFF00"/>
              </a:solidFill>
            </a:endParaRPr>
          </a:p>
          <a:p>
            <a:pPr>
              <a:lnSpc>
                <a:spcPts val="3580"/>
              </a:lnSpc>
            </a:pPr>
            <a:r>
              <a:rPr kumimoji="1" lang="en-AU" altLang="zh-CN" sz="2400" i="1" dirty="0">
                <a:latin typeface="Times New Roman" charset="0"/>
                <a:ea typeface="Times New Roman" charset="0"/>
                <a:cs typeface="Times New Roman" charset="0"/>
              </a:rPr>
              <a:t>        “</a:t>
            </a:r>
            <a:r>
              <a:rPr lang="en-AU" altLang="zh-CN" sz="2400" i="1" dirty="0">
                <a:latin typeface="Times New Roman" charset="0"/>
                <a:ea typeface="Times New Roman" charset="0"/>
                <a:cs typeface="Times New Roman" charset="0"/>
              </a:rPr>
              <a:t>Blended delivery can never be a ‘one size fits all, watch this’ type of training. ”</a:t>
            </a:r>
          </a:p>
          <a:p>
            <a:pPr>
              <a:lnSpc>
                <a:spcPts val="3580"/>
              </a:lnSpc>
            </a:pPr>
            <a:r>
              <a:rPr lang="en-AU" altLang="zh-CN" sz="2400" i="1" dirty="0">
                <a:latin typeface="Times New Roman" charset="0"/>
                <a:ea typeface="Times New Roman" charset="0"/>
                <a:cs typeface="Times New Roman" charset="0"/>
              </a:rPr>
              <a:t>“</a:t>
            </a:r>
            <a:r>
              <a:rPr lang="en-US" altLang="zh-CN" sz="2400" i="1" dirty="0">
                <a:latin typeface="Times New Roman" charset="0"/>
                <a:ea typeface="Times New Roman" charset="0"/>
                <a:cs typeface="Times New Roman" charset="0"/>
              </a:rPr>
              <a:t>It must be nuanced to regions</a:t>
            </a:r>
            <a:r>
              <a:rPr lang="en-AU" altLang="zh-CN" sz="2400" i="1" dirty="0">
                <a:latin typeface="Times New Roman" charset="0"/>
                <a:ea typeface="Times New Roman" charset="0"/>
                <a:cs typeface="Times New Roman" charset="0"/>
              </a:rPr>
              <a:t>!”</a:t>
            </a:r>
          </a:p>
          <a:p>
            <a:pPr>
              <a:lnSpc>
                <a:spcPts val="3580"/>
              </a:lnSpc>
            </a:pPr>
            <a:r>
              <a:rPr kumimoji="1" lang="en-AU" altLang="zh-CN" sz="2400" i="1" dirty="0">
                <a:latin typeface="Times New Roman" charset="0"/>
                <a:ea typeface="Times New Roman" charset="0"/>
                <a:cs typeface="Times New Roman" charset="0"/>
              </a:rPr>
              <a:t>“</a:t>
            </a:r>
            <a:r>
              <a:rPr lang="is-IS" altLang="zh-CN" sz="2400" i="1" dirty="0">
                <a:latin typeface="Times New Roman" charset="0"/>
                <a:ea typeface="Times New Roman" charset="0"/>
                <a:cs typeface="Times New Roman" charset="0"/>
              </a:rPr>
              <a:t>…educator</a:t>
            </a:r>
            <a:r>
              <a:rPr lang="en-AU" altLang="zh-CN" sz="2400" i="1" dirty="0">
                <a:latin typeface="Times New Roman" charset="0"/>
                <a:ea typeface="Times New Roman" charset="0"/>
                <a:cs typeface="Times New Roman" charset="0"/>
              </a:rPr>
              <a:t>s need 1 – 2 weeks ‘offline’ to prepare for blended delivery </a:t>
            </a:r>
            <a:r>
              <a:rPr kumimoji="1" lang="en-AU" altLang="zh-CN" sz="2400" i="1" dirty="0">
                <a:latin typeface="Times New Roman" charset="0"/>
                <a:ea typeface="Times New Roman" charset="0"/>
                <a:cs typeface="Times New Roman" charset="0"/>
              </a:rPr>
              <a:t>”</a:t>
            </a:r>
          </a:p>
          <a:p>
            <a:pPr>
              <a:lnSpc>
                <a:spcPts val="3580"/>
              </a:lnSpc>
            </a:pPr>
            <a:r>
              <a:rPr lang="en-US" altLang="zh-CN" sz="2400" i="1" dirty="0">
                <a:latin typeface="Times New Roman" charset="0"/>
                <a:ea typeface="Times New Roman" charset="0"/>
                <a:cs typeface="Times New Roman" charset="0"/>
              </a:rPr>
              <a:t>“No. 1 focus is on pedagogy </a:t>
            </a:r>
            <a:r>
              <a:rPr lang="is-IS" altLang="zh-CN" sz="2400" i="1" dirty="0">
                <a:latin typeface="Times New Roman" charset="0"/>
                <a:ea typeface="Times New Roman" charset="0"/>
                <a:cs typeface="Times New Roman" charset="0"/>
              </a:rPr>
              <a:t>…</a:t>
            </a:r>
            <a:r>
              <a:rPr lang="en-US" altLang="zh-CN" sz="2400" i="1" dirty="0">
                <a:latin typeface="Times New Roman" charset="0"/>
                <a:ea typeface="Times New Roman" charset="0"/>
                <a:cs typeface="Times New Roman" charset="0"/>
              </a:rPr>
              <a:t> the technology (LMS, iPads, mobile devices) is secondary to pedagogical strategies”</a:t>
            </a:r>
            <a:endParaRPr lang="zh-CN" altLang="zh-CN" sz="2400" i="1" dirty="0">
              <a:latin typeface="Times New Roman" charset="0"/>
              <a:ea typeface="Times New Roman" charset="0"/>
              <a:cs typeface="Times New Roman" charset="0"/>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1538190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sp>
        <p:nvSpPr>
          <p:cNvPr id="1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sp>
        <p:nvSpPr>
          <p:cNvPr id="5" name="文本框 4"/>
          <p:cNvSpPr txBox="1"/>
          <p:nvPr/>
        </p:nvSpPr>
        <p:spPr>
          <a:xfrm>
            <a:off x="865659" y="945365"/>
            <a:ext cx="5790412" cy="523220"/>
          </a:xfrm>
          <a:prstGeom prst="rect">
            <a:avLst/>
          </a:prstGeom>
          <a:noFill/>
        </p:spPr>
        <p:txBody>
          <a:bodyPr wrap="square" rtlCol="0">
            <a:spAutoFit/>
          </a:bodyPr>
          <a:lstStyle/>
          <a:p>
            <a:r>
              <a:rPr kumimoji="1" lang="en-AU" altLang="zh-CN" sz="2800" b="1" dirty="0"/>
              <a:t>China  Comparison </a:t>
            </a:r>
            <a:endParaRPr kumimoji="1" lang="zh-CN" altLang="en-US" sz="2800" b="1" dirty="0"/>
          </a:p>
        </p:txBody>
      </p:sp>
      <p:sp>
        <p:nvSpPr>
          <p:cNvPr id="6" name="文本框 5"/>
          <p:cNvSpPr txBox="1"/>
          <p:nvPr/>
        </p:nvSpPr>
        <p:spPr>
          <a:xfrm>
            <a:off x="1463040" y="6334221"/>
            <a:ext cx="7120891" cy="307777"/>
          </a:xfrm>
          <a:prstGeom prst="rect">
            <a:avLst/>
          </a:prstGeom>
          <a:noFill/>
        </p:spPr>
        <p:txBody>
          <a:bodyPr wrap="square" rtlCol="0">
            <a:spAutoFit/>
          </a:bodyPr>
          <a:lstStyle/>
          <a:p>
            <a:r>
              <a:rPr lang="en-AU" altLang="zh-CN" sz="1400" dirty="0"/>
              <a:t>unpublished data from WTP-Wuhan Polytechnic 2016</a:t>
            </a:r>
            <a:r>
              <a:rPr lang="zh-CN" altLang="zh-CN" sz="1400" dirty="0"/>
              <a:t> </a:t>
            </a:r>
            <a:endParaRPr kumimoji="1" lang="zh-CN" altLang="en-US" sz="1400" dirty="0"/>
          </a:p>
        </p:txBody>
      </p:sp>
      <p:graphicFrame>
        <p:nvGraphicFramePr>
          <p:cNvPr id="3" name="图表 2"/>
          <p:cNvGraphicFramePr/>
          <p:nvPr>
            <p:extLst/>
          </p:nvPr>
        </p:nvGraphicFramePr>
        <p:xfrm>
          <a:off x="646528" y="1605483"/>
          <a:ext cx="5283200" cy="40633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图表 3"/>
          <p:cNvGraphicFramePr/>
          <p:nvPr>
            <p:extLst/>
          </p:nvPr>
        </p:nvGraphicFramePr>
        <p:xfrm>
          <a:off x="6462221" y="2167990"/>
          <a:ext cx="4882755" cy="4064241"/>
        </p:xfrm>
        <a:graphic>
          <a:graphicData uri="http://schemas.openxmlformats.org/drawingml/2006/chart">
            <c:chart xmlns:c="http://schemas.openxmlformats.org/drawingml/2006/chart" xmlns:r="http://schemas.openxmlformats.org/officeDocument/2006/relationships" r:id="rId5"/>
          </a:graphicData>
        </a:graphic>
      </p:graphicFrame>
      <p:sp>
        <p:nvSpPr>
          <p:cNvPr id="7" name="文本框 6"/>
          <p:cNvSpPr txBox="1"/>
          <p:nvPr/>
        </p:nvSpPr>
        <p:spPr>
          <a:xfrm>
            <a:off x="6898152" y="1604335"/>
            <a:ext cx="3561128" cy="461665"/>
          </a:xfrm>
          <a:prstGeom prst="rect">
            <a:avLst/>
          </a:prstGeom>
          <a:noFill/>
        </p:spPr>
        <p:txBody>
          <a:bodyPr wrap="square" rtlCol="0">
            <a:spAutoFit/>
          </a:bodyPr>
          <a:lstStyle/>
          <a:p>
            <a:pPr algn="ctr"/>
            <a:r>
              <a:rPr kumimoji="1" lang="en-AU" altLang="zh-CN" sz="2400" i="1" dirty="0">
                <a:solidFill>
                  <a:srgbClr val="7030A0"/>
                </a:solidFill>
              </a:rPr>
              <a:t>Uniform Student Cohort</a:t>
            </a:r>
            <a:endParaRPr kumimoji="1" lang="zh-CN" altLang="en-US" sz="2400" i="1" dirty="0">
              <a:solidFill>
                <a:srgbClr val="7030A0"/>
              </a:solidFill>
            </a:endParaRPr>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Tree>
    <p:extLst>
      <p:ext uri="{BB962C8B-B14F-4D97-AF65-F5344CB8AC3E}">
        <p14:creationId xmlns:p14="http://schemas.microsoft.com/office/powerpoint/2010/main" val="38558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1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8571" y="2423160"/>
            <a:ext cx="3238500" cy="2514600"/>
          </a:xfrm>
          <a:prstGeom prst="rect">
            <a:avLst/>
          </a:prstGeom>
        </p:spPr>
      </p:pic>
      <p:sp>
        <p:nvSpPr>
          <p:cNvPr id="18" name="文本框 17"/>
          <p:cNvSpPr txBox="1"/>
          <p:nvPr/>
        </p:nvSpPr>
        <p:spPr>
          <a:xfrm>
            <a:off x="861061" y="1061958"/>
            <a:ext cx="5510710" cy="523220"/>
          </a:xfrm>
          <a:prstGeom prst="rect">
            <a:avLst/>
          </a:prstGeom>
          <a:noFill/>
        </p:spPr>
        <p:txBody>
          <a:bodyPr wrap="square" rtlCol="0">
            <a:spAutoFit/>
          </a:bodyPr>
          <a:lstStyle/>
          <a:p>
            <a:r>
              <a:rPr kumimoji="1" lang="en-AU" altLang="zh-CN" sz="2800" b="1" dirty="0">
                <a:ea typeface="Apple Braille" charset="0"/>
                <a:cs typeface="Apple Braille" charset="0"/>
              </a:rPr>
              <a:t>China and Australia Comparison </a:t>
            </a:r>
            <a:endParaRPr kumimoji="1" lang="zh-CN" altLang="en-US" sz="2800" b="1" dirty="0">
              <a:ea typeface="Apple Braille" charset="0"/>
              <a:cs typeface="Apple Braille" charset="0"/>
            </a:endParaRPr>
          </a:p>
        </p:txBody>
      </p:sp>
      <p:graphicFrame>
        <p:nvGraphicFramePr>
          <p:cNvPr id="19" name="图表 18"/>
          <p:cNvGraphicFramePr/>
          <p:nvPr>
            <p:extLst/>
          </p:nvPr>
        </p:nvGraphicFramePr>
        <p:xfrm>
          <a:off x="5495290" y="1454937"/>
          <a:ext cx="5660391" cy="46491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 name="图片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207765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graphicEl>
                                              <a:dgm id="{8B1575A4-706B-7E45-BBBA-36819FB1DFAB}"/>
                                            </p:graphicEl>
                                          </p:spTgt>
                                        </p:tgtEl>
                                        <p:attrNameLst>
                                          <p:attrName>style.visibility</p:attrName>
                                        </p:attrNameLst>
                                      </p:cBhvr>
                                      <p:to>
                                        <p:strVal val="visible"/>
                                      </p:to>
                                    </p:set>
                                    <p:anim calcmode="lin" valueType="num">
                                      <p:cBhvr>
                                        <p:cTn id="7" dur="1000" fill="hold"/>
                                        <p:tgtEl>
                                          <p:spTgt spid="19">
                                            <p:graphicEl>
                                              <a:dgm id="{8B1575A4-706B-7E45-BBBA-36819FB1DFAB}"/>
                                            </p:graphicEl>
                                          </p:spTgt>
                                        </p:tgtEl>
                                        <p:attrNameLst>
                                          <p:attrName>ppt_w</p:attrName>
                                        </p:attrNameLst>
                                      </p:cBhvr>
                                      <p:tavLst>
                                        <p:tav tm="0">
                                          <p:val>
                                            <p:strVal val="#ppt_w*0.70"/>
                                          </p:val>
                                        </p:tav>
                                        <p:tav tm="100000">
                                          <p:val>
                                            <p:strVal val="#ppt_w"/>
                                          </p:val>
                                        </p:tav>
                                      </p:tavLst>
                                    </p:anim>
                                    <p:anim calcmode="lin" valueType="num">
                                      <p:cBhvr>
                                        <p:cTn id="8" dur="1000" fill="hold"/>
                                        <p:tgtEl>
                                          <p:spTgt spid="19">
                                            <p:graphicEl>
                                              <a:dgm id="{8B1575A4-706B-7E45-BBBA-36819FB1DFAB}"/>
                                            </p:graphicEl>
                                          </p:spTgt>
                                        </p:tgtEl>
                                        <p:attrNameLst>
                                          <p:attrName>ppt_h</p:attrName>
                                        </p:attrNameLst>
                                      </p:cBhvr>
                                      <p:tavLst>
                                        <p:tav tm="0">
                                          <p:val>
                                            <p:strVal val="#ppt_h"/>
                                          </p:val>
                                        </p:tav>
                                        <p:tav tm="100000">
                                          <p:val>
                                            <p:strVal val="#ppt_h"/>
                                          </p:val>
                                        </p:tav>
                                      </p:tavLst>
                                    </p:anim>
                                    <p:animEffect transition="in" filter="fade">
                                      <p:cBhvr>
                                        <p:cTn id="9" dur="1000"/>
                                        <p:tgtEl>
                                          <p:spTgt spid="19">
                                            <p:graphicEl>
                                              <a:dgm id="{8B1575A4-706B-7E45-BBBA-36819FB1DFAB}"/>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
                                            <p:graphicEl>
                                              <a:dgm id="{76BD6E75-3540-6E4C-A781-663DC1F74AD1}"/>
                                            </p:graphicEl>
                                          </p:spTgt>
                                        </p:tgtEl>
                                        <p:attrNameLst>
                                          <p:attrName>style.visibility</p:attrName>
                                        </p:attrNameLst>
                                      </p:cBhvr>
                                      <p:to>
                                        <p:strVal val="visible"/>
                                      </p:to>
                                    </p:set>
                                    <p:anim calcmode="lin" valueType="num">
                                      <p:cBhvr>
                                        <p:cTn id="14" dur="1000" fill="hold"/>
                                        <p:tgtEl>
                                          <p:spTgt spid="19">
                                            <p:graphicEl>
                                              <a:dgm id="{76BD6E75-3540-6E4C-A781-663DC1F74AD1}"/>
                                            </p:graphicEl>
                                          </p:spTgt>
                                        </p:tgtEl>
                                        <p:attrNameLst>
                                          <p:attrName>ppt_w</p:attrName>
                                        </p:attrNameLst>
                                      </p:cBhvr>
                                      <p:tavLst>
                                        <p:tav tm="0">
                                          <p:val>
                                            <p:strVal val="#ppt_w*0.70"/>
                                          </p:val>
                                        </p:tav>
                                        <p:tav tm="100000">
                                          <p:val>
                                            <p:strVal val="#ppt_w"/>
                                          </p:val>
                                        </p:tav>
                                      </p:tavLst>
                                    </p:anim>
                                    <p:anim calcmode="lin" valueType="num">
                                      <p:cBhvr>
                                        <p:cTn id="15" dur="1000" fill="hold"/>
                                        <p:tgtEl>
                                          <p:spTgt spid="19">
                                            <p:graphicEl>
                                              <a:dgm id="{76BD6E75-3540-6E4C-A781-663DC1F74AD1}"/>
                                            </p:graphicEl>
                                          </p:spTgt>
                                        </p:tgtEl>
                                        <p:attrNameLst>
                                          <p:attrName>ppt_h</p:attrName>
                                        </p:attrNameLst>
                                      </p:cBhvr>
                                      <p:tavLst>
                                        <p:tav tm="0">
                                          <p:val>
                                            <p:strVal val="#ppt_h"/>
                                          </p:val>
                                        </p:tav>
                                        <p:tav tm="100000">
                                          <p:val>
                                            <p:strVal val="#ppt_h"/>
                                          </p:val>
                                        </p:tav>
                                      </p:tavLst>
                                    </p:anim>
                                    <p:animEffect transition="in" filter="fade">
                                      <p:cBhvr>
                                        <p:cTn id="16" dur="1000"/>
                                        <p:tgtEl>
                                          <p:spTgt spid="19">
                                            <p:graphicEl>
                                              <a:dgm id="{76BD6E75-3540-6E4C-A781-663DC1F74AD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
                                            <p:graphicEl>
                                              <a:dgm id="{D10CE5F1-B869-BC47-AC4A-370DFE14BABC}"/>
                                            </p:graphicEl>
                                          </p:spTgt>
                                        </p:tgtEl>
                                        <p:attrNameLst>
                                          <p:attrName>style.visibility</p:attrName>
                                        </p:attrNameLst>
                                      </p:cBhvr>
                                      <p:to>
                                        <p:strVal val="visible"/>
                                      </p:to>
                                    </p:set>
                                    <p:anim calcmode="lin" valueType="num">
                                      <p:cBhvr>
                                        <p:cTn id="21" dur="1000" fill="hold"/>
                                        <p:tgtEl>
                                          <p:spTgt spid="19">
                                            <p:graphicEl>
                                              <a:dgm id="{D10CE5F1-B869-BC47-AC4A-370DFE14BABC}"/>
                                            </p:graphicEl>
                                          </p:spTgt>
                                        </p:tgtEl>
                                        <p:attrNameLst>
                                          <p:attrName>ppt_w</p:attrName>
                                        </p:attrNameLst>
                                      </p:cBhvr>
                                      <p:tavLst>
                                        <p:tav tm="0">
                                          <p:val>
                                            <p:strVal val="#ppt_w*0.70"/>
                                          </p:val>
                                        </p:tav>
                                        <p:tav tm="100000">
                                          <p:val>
                                            <p:strVal val="#ppt_w"/>
                                          </p:val>
                                        </p:tav>
                                      </p:tavLst>
                                    </p:anim>
                                    <p:anim calcmode="lin" valueType="num">
                                      <p:cBhvr>
                                        <p:cTn id="22" dur="1000" fill="hold"/>
                                        <p:tgtEl>
                                          <p:spTgt spid="19">
                                            <p:graphicEl>
                                              <a:dgm id="{D10CE5F1-B869-BC47-AC4A-370DFE14BABC}"/>
                                            </p:graphicEl>
                                          </p:spTgt>
                                        </p:tgtEl>
                                        <p:attrNameLst>
                                          <p:attrName>ppt_h</p:attrName>
                                        </p:attrNameLst>
                                      </p:cBhvr>
                                      <p:tavLst>
                                        <p:tav tm="0">
                                          <p:val>
                                            <p:strVal val="#ppt_h"/>
                                          </p:val>
                                        </p:tav>
                                        <p:tav tm="100000">
                                          <p:val>
                                            <p:strVal val="#ppt_h"/>
                                          </p:val>
                                        </p:tav>
                                      </p:tavLst>
                                    </p:anim>
                                    <p:animEffect transition="in" filter="fade">
                                      <p:cBhvr>
                                        <p:cTn id="23" dur="1000"/>
                                        <p:tgtEl>
                                          <p:spTgt spid="19">
                                            <p:graphicEl>
                                              <a:dgm id="{D10CE5F1-B869-BC47-AC4A-370DFE14BA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p:cNvPicPr>
          <p:nvPr/>
        </p:nvPicPr>
        <p:blipFill>
          <a:blip r:embed="rId2"/>
          <a:stretch>
            <a:fillRect/>
          </a:stretch>
        </p:blipFill>
        <p:spPr>
          <a:xfrm>
            <a:off x="0" y="1"/>
            <a:ext cx="12192000" cy="1009935"/>
          </a:xfrm>
          <a:prstGeom prst="rect">
            <a:avLst/>
          </a:prstGeom>
        </p:spPr>
      </p:pic>
      <p:sp>
        <p:nvSpPr>
          <p:cNvPr id="3"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pic>
        <p:nvPicPr>
          <p:cNvPr id="4"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6" name="文本框 5"/>
          <p:cNvSpPr txBox="1"/>
          <p:nvPr/>
        </p:nvSpPr>
        <p:spPr>
          <a:xfrm>
            <a:off x="900298" y="1020190"/>
            <a:ext cx="2437263" cy="523220"/>
          </a:xfrm>
          <a:prstGeom prst="rect">
            <a:avLst/>
          </a:prstGeom>
          <a:noFill/>
        </p:spPr>
        <p:txBody>
          <a:bodyPr wrap="square" rtlCol="0">
            <a:spAutoFit/>
          </a:bodyPr>
          <a:lstStyle/>
          <a:p>
            <a:r>
              <a:rPr kumimoji="1" lang="en-AU" altLang="zh-CN" sz="2800" b="1" dirty="0"/>
              <a:t>Conclusion</a:t>
            </a:r>
            <a:r>
              <a:rPr kumimoji="1" lang="en-AU" altLang="zh-CN" sz="2800" dirty="0"/>
              <a:t> </a:t>
            </a:r>
            <a:endParaRPr kumimoji="1" lang="zh-CN" altLang="en-US" sz="2800" dirty="0"/>
          </a:p>
        </p:txBody>
      </p:sp>
      <p:grpSp>
        <p:nvGrpSpPr>
          <p:cNvPr id="7" name="组 6"/>
          <p:cNvGrpSpPr/>
          <p:nvPr/>
        </p:nvGrpSpPr>
        <p:grpSpPr>
          <a:xfrm>
            <a:off x="262624" y="1958101"/>
            <a:ext cx="3074936" cy="2410547"/>
            <a:chOff x="4841820" y="1737589"/>
            <a:chExt cx="1936544" cy="1505916"/>
          </a:xfrm>
        </p:grpSpPr>
        <p:sp>
          <p:nvSpPr>
            <p:cNvPr id="8" name="六边形 7"/>
            <p:cNvSpPr/>
            <p:nvPr/>
          </p:nvSpPr>
          <p:spPr>
            <a:xfrm>
              <a:off x="4841820" y="1737589"/>
              <a:ext cx="1936544" cy="1505916"/>
            </a:xfrm>
            <a:prstGeom prst="hexagon">
              <a:avLst>
                <a:gd name="adj" fmla="val 25000"/>
                <a:gd name="vf" fmla="val 115470"/>
              </a:avLst>
            </a:prstGeom>
            <a:solidFill>
              <a:srgbClr val="7030A0"/>
            </a:solidFill>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六边形 4"/>
            <p:cNvSpPr/>
            <p:nvPr/>
          </p:nvSpPr>
          <p:spPr>
            <a:xfrm>
              <a:off x="5128692" y="1960669"/>
              <a:ext cx="1362800" cy="105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25400" rIns="0" bIns="25400" numCol="1" spcCol="1270" anchor="ctr" anchorCtr="0">
              <a:noAutofit/>
            </a:bodyPr>
            <a:lstStyle/>
            <a:p>
              <a:pPr algn="ctr" defTabSz="888978">
                <a:lnSpc>
                  <a:spcPct val="90000"/>
                </a:lnSpc>
                <a:spcBef>
                  <a:spcPct val="0"/>
                </a:spcBef>
                <a:spcAft>
                  <a:spcPct val="35000"/>
                </a:spcAft>
              </a:pPr>
              <a:r>
                <a:rPr lang="en-AU" altLang="zh-CN" sz="3200" b="1" dirty="0">
                  <a:solidFill>
                    <a:srgbClr val="FFFF00"/>
                  </a:solidFill>
                </a:rPr>
                <a:t>Challenges </a:t>
              </a:r>
              <a:endParaRPr lang="zh-CN" altLang="en-US" sz="3200" b="1" dirty="0">
                <a:solidFill>
                  <a:srgbClr val="FFFF00"/>
                </a:solidFill>
              </a:endParaRPr>
            </a:p>
          </p:txBody>
        </p:sp>
      </p:grpSp>
      <p:sp>
        <p:nvSpPr>
          <p:cNvPr id="10" name="燕尾形箭头 9"/>
          <p:cNvSpPr/>
          <p:nvPr/>
        </p:nvSpPr>
        <p:spPr>
          <a:xfrm>
            <a:off x="3249874" y="2830765"/>
            <a:ext cx="1520191" cy="6652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11" name="矩形 10"/>
          <p:cNvSpPr/>
          <p:nvPr/>
        </p:nvSpPr>
        <p:spPr>
          <a:xfrm>
            <a:off x="4675406" y="2595515"/>
            <a:ext cx="6290505" cy="1107996"/>
          </a:xfrm>
          <a:prstGeom prst="rect">
            <a:avLst/>
          </a:prstGeom>
          <a:noFill/>
        </p:spPr>
        <p:txBody>
          <a:bodyPr wrap="none" lIns="91440" tIns="45720" rIns="91440" bIns="45720">
            <a:spAutoFit/>
          </a:bodyPr>
          <a:lstStyle/>
          <a:p>
            <a:pPr algn="ctr"/>
            <a:r>
              <a:rPr lang="en-AU"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Communication</a:t>
            </a:r>
            <a:endParaRPr lang="zh-CN" altLang="en-AU"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70539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1" nodeType="clickEffect">
                                  <p:stCondLst>
                                    <p:cond delay="0"/>
                                  </p:stCondLst>
                                  <p:childTnLst>
                                    <p:animClr clrSpc="rgb" dir="cw">
                                      <p:cBhvr override="childStyle">
                                        <p:cTn id="16" dur="250" autoRev="1" fill="remove"/>
                                        <p:tgtEl>
                                          <p:spTgt spid="11"/>
                                        </p:tgtEl>
                                        <p:attrNameLst>
                                          <p:attrName>style.color</p:attrName>
                                        </p:attrNameLst>
                                      </p:cBhvr>
                                      <p:to>
                                        <a:schemeClr val="bg1"/>
                                      </p:to>
                                    </p:animClr>
                                    <p:animClr clrSpc="rgb" dir="cw">
                                      <p:cBhvr>
                                        <p:cTn id="17" dur="250" autoRev="1" fill="remove"/>
                                        <p:tgtEl>
                                          <p:spTgt spid="11"/>
                                        </p:tgtEl>
                                        <p:attrNameLst>
                                          <p:attrName>fillcolor</p:attrName>
                                        </p:attrNameLst>
                                      </p:cBhvr>
                                      <p:to>
                                        <a:schemeClr val="bg1"/>
                                      </p:to>
                                    </p:animClr>
                                    <p:set>
                                      <p:cBhvr>
                                        <p:cTn id="18" dur="250" autoRev="1" fill="remove"/>
                                        <p:tgtEl>
                                          <p:spTgt spid="11"/>
                                        </p:tgtEl>
                                        <p:attrNameLst>
                                          <p:attrName>fill.type</p:attrName>
                                        </p:attrNameLst>
                                      </p:cBhvr>
                                      <p:to>
                                        <p:strVal val="solid"/>
                                      </p:to>
                                    </p:set>
                                    <p:set>
                                      <p:cBhvr>
                                        <p:cTn id="19" dur="25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1"/>
            <a:ext cx="12192000" cy="1009935"/>
          </a:xfrm>
          <a:prstGeom prst="rect">
            <a:avLst/>
          </a:prstGeom>
        </p:spPr>
      </p:pic>
      <p:sp>
        <p:nvSpPr>
          <p:cNvPr id="4"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
        <p:nvSpPr>
          <p:cNvPr id="8" name="内容占位符 7"/>
          <p:cNvSpPr>
            <a:spLocks noGrp="1"/>
          </p:cNvSpPr>
          <p:nvPr>
            <p:ph idx="1"/>
          </p:nvPr>
        </p:nvSpPr>
        <p:spPr>
          <a:xfrm>
            <a:off x="5994719" y="1863091"/>
            <a:ext cx="6172200" cy="3997960"/>
          </a:xfrm>
        </p:spPr>
        <p:txBody>
          <a:bodyPr>
            <a:normAutofit fontScale="92500" lnSpcReduction="10000"/>
          </a:bodyPr>
          <a:lstStyle/>
          <a:p>
            <a:pPr>
              <a:lnSpc>
                <a:spcPct val="150000"/>
              </a:lnSpc>
            </a:pPr>
            <a:r>
              <a:rPr kumimoji="1" lang="en-AU" altLang="zh-CN" dirty="0"/>
              <a:t>Technological </a:t>
            </a:r>
            <a:r>
              <a:rPr kumimoji="1" lang="en-AU" altLang="zh-CN" dirty="0" smtClean="0"/>
              <a:t>infrastructure</a:t>
            </a:r>
          </a:p>
          <a:p>
            <a:pPr>
              <a:lnSpc>
                <a:spcPct val="150000"/>
              </a:lnSpc>
            </a:pPr>
            <a:r>
              <a:rPr kumimoji="1" lang="en-AU" altLang="zh-CN" dirty="0" smtClean="0"/>
              <a:t>Misconceptions</a:t>
            </a:r>
            <a:endParaRPr kumimoji="1" lang="en-AU" altLang="zh-CN" dirty="0"/>
          </a:p>
          <a:p>
            <a:pPr>
              <a:lnSpc>
                <a:spcPct val="150000"/>
              </a:lnSpc>
            </a:pPr>
            <a:r>
              <a:rPr kumimoji="1" lang="en-AU" altLang="zh-CN" dirty="0"/>
              <a:t>Attitudinal </a:t>
            </a:r>
            <a:r>
              <a:rPr kumimoji="1" lang="en-AU" altLang="zh-CN" dirty="0" smtClean="0"/>
              <a:t>barriers</a:t>
            </a:r>
          </a:p>
          <a:p>
            <a:pPr marL="285744" indent="-285744">
              <a:lnSpc>
                <a:spcPct val="150000"/>
              </a:lnSpc>
              <a:buFont typeface="Arial" charset="0"/>
              <a:buChar char="•"/>
            </a:pPr>
            <a:r>
              <a:rPr kumimoji="1" lang="en-AU" altLang="zh-CN" dirty="0"/>
              <a:t>Inadequate time</a:t>
            </a:r>
          </a:p>
          <a:p>
            <a:pPr marL="285744" indent="-285744">
              <a:lnSpc>
                <a:spcPct val="150000"/>
              </a:lnSpc>
              <a:buFont typeface="Arial" charset="0"/>
              <a:buChar char="•"/>
            </a:pPr>
            <a:r>
              <a:rPr kumimoji="1" lang="en-AU" altLang="zh-CN" dirty="0"/>
              <a:t>Support and training</a:t>
            </a:r>
            <a:endParaRPr kumimoji="1" lang="zh-CN" altLang="en-US" dirty="0"/>
          </a:p>
          <a:p>
            <a:endParaRPr kumimoji="1" lang="en-AU" altLang="zh-CN" dirty="0" smtClean="0"/>
          </a:p>
          <a:p>
            <a:endParaRPr kumimoji="1" lang="en-AU" altLang="zh-CN" dirty="0"/>
          </a:p>
          <a:p>
            <a:endParaRPr kumimoji="1" lang="zh-CN" altLang="en-US" dirty="0"/>
          </a:p>
        </p:txBody>
      </p:sp>
      <p:sp>
        <p:nvSpPr>
          <p:cNvPr id="9" name="文本占位符 8"/>
          <p:cNvSpPr>
            <a:spLocks noGrp="1"/>
          </p:cNvSpPr>
          <p:nvPr>
            <p:ph type="body" sz="half" idx="2"/>
          </p:nvPr>
        </p:nvSpPr>
        <p:spPr>
          <a:xfrm>
            <a:off x="228602" y="3161111"/>
            <a:ext cx="5052060" cy="1657351"/>
          </a:xfrm>
        </p:spPr>
        <p:txBody>
          <a:bodyPr>
            <a:normAutofit/>
          </a:bodyPr>
          <a:lstStyle/>
          <a:p>
            <a:endParaRPr kumimoji="1" lang="en-AU" altLang="zh-CN" dirty="0" smtClean="0"/>
          </a:p>
          <a:p>
            <a:r>
              <a:rPr kumimoji="1" lang="en-AU" altLang="zh-CN" sz="3200" dirty="0">
                <a:latin typeface="Times New Roman" charset="0"/>
                <a:ea typeface="Times New Roman" charset="0"/>
                <a:cs typeface="Times New Roman" charset="0"/>
              </a:rPr>
              <a:t>Administration and educators</a:t>
            </a:r>
          </a:p>
          <a:p>
            <a:endParaRPr kumimoji="1" lang="zh-CN" altLang="en-US" dirty="0"/>
          </a:p>
        </p:txBody>
      </p:sp>
      <p:sp>
        <p:nvSpPr>
          <p:cNvPr id="10" name="矩形 9"/>
          <p:cNvSpPr/>
          <p:nvPr/>
        </p:nvSpPr>
        <p:spPr>
          <a:xfrm>
            <a:off x="205322" y="1072003"/>
            <a:ext cx="8181759" cy="830997"/>
          </a:xfrm>
          <a:prstGeom prst="rect">
            <a:avLst/>
          </a:prstGeom>
          <a:noFill/>
        </p:spPr>
        <p:txBody>
          <a:bodyPr wrap="square" lIns="91440" tIns="45720" rIns="91440" bIns="45720">
            <a:spAutoFit/>
          </a:bodyPr>
          <a:lstStyle/>
          <a:p>
            <a:pPr algn="ctr"/>
            <a:r>
              <a:rPr kumimoji="1" lang="en-AU" altLang="zh-CN" sz="4800" b="1" dirty="0">
                <a:ln w="0"/>
                <a:solidFill>
                  <a:schemeClr val="accent1"/>
                </a:solidFill>
                <a:effectLst>
                  <a:outerShdw blurRad="38100" dist="25400" dir="5400000" algn="ctr" rotWithShape="0">
                    <a:srgbClr val="6E747A">
                      <a:alpha val="43000"/>
                    </a:srgbClr>
                  </a:outerShdw>
                </a:effectLst>
              </a:rPr>
              <a:t>Communication Between</a:t>
            </a:r>
            <a:endParaRPr lang="zh-CN" altLang="en-US" sz="4800" b="1" dirty="0">
              <a:ln w="0"/>
              <a:solidFill>
                <a:schemeClr val="accent1"/>
              </a:solidFill>
              <a:effectLst>
                <a:outerShdw blurRad="38100" dist="25400" dir="5400000" algn="ctr" rotWithShape="0">
                  <a:srgbClr val="6E747A">
                    <a:alpha val="43000"/>
                  </a:srgbClr>
                </a:outerShdw>
              </a:effectLst>
            </a:endParaRPr>
          </a:p>
        </p:txBody>
      </p:sp>
      <p:sp>
        <p:nvSpPr>
          <p:cNvPr id="2" name="左大括号 1"/>
          <p:cNvSpPr/>
          <p:nvPr/>
        </p:nvSpPr>
        <p:spPr>
          <a:xfrm>
            <a:off x="5189220" y="2148840"/>
            <a:ext cx="640080" cy="3286760"/>
          </a:xfrm>
          <a:prstGeom prst="leftBrace">
            <a:avLst>
              <a:gd name="adj1" fmla="val 4940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1"/>
          </a:p>
        </p:txBody>
      </p:sp>
    </p:spTree>
    <p:extLst>
      <p:ext uri="{BB962C8B-B14F-4D97-AF65-F5344CB8AC3E}">
        <p14:creationId xmlns:p14="http://schemas.microsoft.com/office/powerpoint/2010/main" val="192169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1"/>
            <a:ext cx="12192000" cy="1009935"/>
          </a:xfrm>
          <a:prstGeom prst="rect">
            <a:avLst/>
          </a:prstGeom>
        </p:spPr>
      </p:pic>
      <p:sp>
        <p:nvSpPr>
          <p:cNvPr id="4"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
        <p:nvSpPr>
          <p:cNvPr id="8" name="内容占位符 7"/>
          <p:cNvSpPr>
            <a:spLocks noGrp="1"/>
          </p:cNvSpPr>
          <p:nvPr>
            <p:ph idx="1"/>
          </p:nvPr>
        </p:nvSpPr>
        <p:spPr>
          <a:xfrm>
            <a:off x="6054091" y="2398281"/>
            <a:ext cx="6172200" cy="3997960"/>
          </a:xfrm>
        </p:spPr>
        <p:txBody>
          <a:bodyPr>
            <a:normAutofit/>
          </a:bodyPr>
          <a:lstStyle/>
          <a:p>
            <a:pPr>
              <a:lnSpc>
                <a:spcPct val="150000"/>
              </a:lnSpc>
            </a:pPr>
            <a:r>
              <a:rPr kumimoji="1" lang="en-AU" altLang="zh-CN" dirty="0" smtClean="0"/>
              <a:t>Misconceptions</a:t>
            </a:r>
            <a:endParaRPr kumimoji="1" lang="en-AU" altLang="zh-CN" dirty="0"/>
          </a:p>
          <a:p>
            <a:pPr>
              <a:lnSpc>
                <a:spcPct val="150000"/>
              </a:lnSpc>
            </a:pPr>
            <a:r>
              <a:rPr kumimoji="1" lang="en-AU" altLang="zh-CN" dirty="0"/>
              <a:t>Attitudinal </a:t>
            </a:r>
            <a:r>
              <a:rPr kumimoji="1" lang="en-AU" altLang="zh-CN" dirty="0" smtClean="0"/>
              <a:t>barriers</a:t>
            </a:r>
          </a:p>
          <a:p>
            <a:pPr marL="285744" indent="-285744">
              <a:lnSpc>
                <a:spcPct val="150000"/>
              </a:lnSpc>
              <a:buFont typeface="Arial" charset="0"/>
              <a:buChar char="•"/>
            </a:pPr>
            <a:r>
              <a:rPr kumimoji="1" lang="en-AU" altLang="zh-CN" dirty="0"/>
              <a:t>Inadequate </a:t>
            </a:r>
            <a:r>
              <a:rPr kumimoji="1" lang="en-AU" altLang="zh-CN" dirty="0" smtClean="0"/>
              <a:t>time</a:t>
            </a:r>
          </a:p>
          <a:p>
            <a:endParaRPr kumimoji="1" lang="en-AU" altLang="zh-CN" dirty="0"/>
          </a:p>
          <a:p>
            <a:endParaRPr kumimoji="1" lang="zh-CN" altLang="en-US" dirty="0"/>
          </a:p>
        </p:txBody>
      </p:sp>
      <p:sp>
        <p:nvSpPr>
          <p:cNvPr id="9" name="文本占位符 8"/>
          <p:cNvSpPr>
            <a:spLocks noGrp="1"/>
          </p:cNvSpPr>
          <p:nvPr>
            <p:ph type="body" sz="half" idx="2"/>
          </p:nvPr>
        </p:nvSpPr>
        <p:spPr>
          <a:xfrm>
            <a:off x="370822" y="3161111"/>
            <a:ext cx="4909839" cy="1657351"/>
          </a:xfrm>
        </p:spPr>
        <p:txBody>
          <a:bodyPr>
            <a:normAutofit/>
          </a:bodyPr>
          <a:lstStyle/>
          <a:p>
            <a:endParaRPr kumimoji="1" lang="en-AU" altLang="zh-CN" dirty="0" smtClean="0"/>
          </a:p>
          <a:p>
            <a:r>
              <a:rPr kumimoji="1" lang="en-AU" altLang="zh-CN" sz="3200" dirty="0">
                <a:latin typeface="Times New Roman" charset="0"/>
                <a:ea typeface="Times New Roman" charset="0"/>
                <a:cs typeface="Times New Roman" charset="0"/>
              </a:rPr>
              <a:t>Educators and educators</a:t>
            </a:r>
          </a:p>
          <a:p>
            <a:endParaRPr kumimoji="1" lang="zh-CN" altLang="en-US" dirty="0"/>
          </a:p>
        </p:txBody>
      </p:sp>
      <p:sp>
        <p:nvSpPr>
          <p:cNvPr id="10" name="矩形 9"/>
          <p:cNvSpPr/>
          <p:nvPr/>
        </p:nvSpPr>
        <p:spPr>
          <a:xfrm>
            <a:off x="243422" y="1072003"/>
            <a:ext cx="8181759" cy="830997"/>
          </a:xfrm>
          <a:prstGeom prst="rect">
            <a:avLst/>
          </a:prstGeom>
          <a:noFill/>
        </p:spPr>
        <p:txBody>
          <a:bodyPr wrap="square" lIns="91440" tIns="45720" rIns="91440" bIns="45720">
            <a:spAutoFit/>
          </a:bodyPr>
          <a:lstStyle/>
          <a:p>
            <a:pPr algn="ctr"/>
            <a:r>
              <a:rPr kumimoji="1" lang="en-AU" altLang="zh-CN" sz="4800" b="1" dirty="0">
                <a:ln w="0"/>
                <a:solidFill>
                  <a:schemeClr val="accent1"/>
                </a:solidFill>
                <a:effectLst>
                  <a:outerShdw blurRad="38100" dist="25400" dir="5400000" algn="ctr" rotWithShape="0">
                    <a:srgbClr val="6E747A">
                      <a:alpha val="43000"/>
                    </a:srgbClr>
                  </a:outerShdw>
                </a:effectLst>
              </a:rPr>
              <a:t>Communication Between</a:t>
            </a:r>
            <a:endParaRPr lang="zh-CN" altLang="en-US" sz="4800" b="1" dirty="0">
              <a:ln w="0"/>
              <a:solidFill>
                <a:schemeClr val="accent1"/>
              </a:solidFill>
              <a:effectLst>
                <a:outerShdw blurRad="38100" dist="25400" dir="5400000" algn="ctr" rotWithShape="0">
                  <a:srgbClr val="6E747A">
                    <a:alpha val="43000"/>
                  </a:srgbClr>
                </a:outerShdw>
              </a:effectLst>
            </a:endParaRPr>
          </a:p>
        </p:txBody>
      </p:sp>
      <p:sp>
        <p:nvSpPr>
          <p:cNvPr id="2" name="左大括号 1"/>
          <p:cNvSpPr/>
          <p:nvPr/>
        </p:nvSpPr>
        <p:spPr>
          <a:xfrm>
            <a:off x="5189221" y="2811780"/>
            <a:ext cx="662940" cy="1828800"/>
          </a:xfrm>
          <a:prstGeom prst="leftBrace">
            <a:avLst>
              <a:gd name="adj1" fmla="val 4940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1"/>
          </a:p>
        </p:txBody>
      </p:sp>
    </p:spTree>
    <p:extLst>
      <p:ext uri="{BB962C8B-B14F-4D97-AF65-F5344CB8AC3E}">
        <p14:creationId xmlns:p14="http://schemas.microsoft.com/office/powerpoint/2010/main" val="19178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0" y="1"/>
            <a:ext cx="12192000" cy="1009935"/>
          </a:xfrm>
          <a:prstGeom prst="rect">
            <a:avLst/>
          </a:prstGeom>
        </p:spPr>
      </p:pic>
      <p:sp>
        <p:nvSpPr>
          <p:cNvPr id="4"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
        <p:nvSpPr>
          <p:cNvPr id="8" name="内容占位符 7"/>
          <p:cNvSpPr>
            <a:spLocks noGrp="1"/>
          </p:cNvSpPr>
          <p:nvPr>
            <p:ph idx="1"/>
          </p:nvPr>
        </p:nvSpPr>
        <p:spPr>
          <a:xfrm>
            <a:off x="5994719" y="1863091"/>
            <a:ext cx="6172200" cy="3997960"/>
          </a:xfrm>
        </p:spPr>
        <p:txBody>
          <a:bodyPr>
            <a:normAutofit/>
          </a:bodyPr>
          <a:lstStyle/>
          <a:p>
            <a:pPr>
              <a:lnSpc>
                <a:spcPct val="150000"/>
              </a:lnSpc>
            </a:pPr>
            <a:r>
              <a:rPr kumimoji="1" lang="en-AU" altLang="zh-CN" dirty="0" smtClean="0"/>
              <a:t>Misconceptions</a:t>
            </a:r>
            <a:endParaRPr kumimoji="1" lang="en-AU" altLang="zh-CN" dirty="0"/>
          </a:p>
          <a:p>
            <a:pPr>
              <a:lnSpc>
                <a:spcPct val="150000"/>
              </a:lnSpc>
            </a:pPr>
            <a:r>
              <a:rPr kumimoji="1" lang="en-AU" altLang="zh-CN" dirty="0"/>
              <a:t>Attitudinal </a:t>
            </a:r>
            <a:r>
              <a:rPr kumimoji="1" lang="en-AU" altLang="zh-CN" dirty="0" smtClean="0"/>
              <a:t>barriers</a:t>
            </a:r>
          </a:p>
          <a:p>
            <a:pPr marL="285744" indent="-285744">
              <a:lnSpc>
                <a:spcPct val="150000"/>
              </a:lnSpc>
              <a:buFont typeface="Arial" charset="0"/>
              <a:buChar char="•"/>
            </a:pPr>
            <a:r>
              <a:rPr kumimoji="1" lang="en-AU" altLang="zh-CN" dirty="0"/>
              <a:t>Inadequate time</a:t>
            </a:r>
          </a:p>
          <a:p>
            <a:pPr marL="285744" indent="-285744">
              <a:lnSpc>
                <a:spcPct val="150000"/>
              </a:lnSpc>
              <a:buFont typeface="Arial" charset="0"/>
              <a:buChar char="•"/>
            </a:pPr>
            <a:r>
              <a:rPr kumimoji="1" lang="en-AU" altLang="zh-CN" dirty="0"/>
              <a:t>Support and training</a:t>
            </a:r>
            <a:endParaRPr kumimoji="1" lang="zh-CN" altLang="en-US" dirty="0"/>
          </a:p>
          <a:p>
            <a:endParaRPr kumimoji="1" lang="en-AU" altLang="zh-CN" dirty="0" smtClean="0"/>
          </a:p>
          <a:p>
            <a:endParaRPr kumimoji="1" lang="en-AU" altLang="zh-CN" dirty="0"/>
          </a:p>
          <a:p>
            <a:endParaRPr kumimoji="1" lang="zh-CN" altLang="en-US" dirty="0"/>
          </a:p>
        </p:txBody>
      </p:sp>
      <p:sp>
        <p:nvSpPr>
          <p:cNvPr id="9" name="文本占位符 8"/>
          <p:cNvSpPr>
            <a:spLocks noGrp="1"/>
          </p:cNvSpPr>
          <p:nvPr>
            <p:ph type="body" sz="half" idx="2"/>
          </p:nvPr>
        </p:nvSpPr>
        <p:spPr>
          <a:xfrm>
            <a:off x="896602" y="2989662"/>
            <a:ext cx="4909839" cy="1657351"/>
          </a:xfrm>
        </p:spPr>
        <p:txBody>
          <a:bodyPr>
            <a:normAutofit/>
          </a:bodyPr>
          <a:lstStyle/>
          <a:p>
            <a:endParaRPr kumimoji="1" lang="en-AU" altLang="zh-CN" dirty="0" smtClean="0"/>
          </a:p>
          <a:p>
            <a:r>
              <a:rPr kumimoji="1" lang="en-AU" altLang="zh-CN" sz="3200" dirty="0">
                <a:latin typeface="Times New Roman" charset="0"/>
                <a:ea typeface="Times New Roman" charset="0"/>
                <a:cs typeface="Times New Roman" charset="0"/>
              </a:rPr>
              <a:t>Educators and learners</a:t>
            </a:r>
          </a:p>
          <a:p>
            <a:endParaRPr kumimoji="1" lang="zh-CN" altLang="en-US" dirty="0"/>
          </a:p>
        </p:txBody>
      </p:sp>
      <p:sp>
        <p:nvSpPr>
          <p:cNvPr id="10" name="矩形 9"/>
          <p:cNvSpPr/>
          <p:nvPr/>
        </p:nvSpPr>
        <p:spPr>
          <a:xfrm>
            <a:off x="268822" y="1072003"/>
            <a:ext cx="8181759" cy="830997"/>
          </a:xfrm>
          <a:prstGeom prst="rect">
            <a:avLst/>
          </a:prstGeom>
          <a:noFill/>
        </p:spPr>
        <p:txBody>
          <a:bodyPr wrap="square" lIns="91440" tIns="45720" rIns="91440" bIns="45720">
            <a:spAutoFit/>
          </a:bodyPr>
          <a:lstStyle/>
          <a:p>
            <a:pPr algn="ctr"/>
            <a:r>
              <a:rPr kumimoji="1" lang="en-AU" altLang="zh-CN" sz="4800" b="1" dirty="0">
                <a:ln w="0"/>
                <a:solidFill>
                  <a:schemeClr val="accent1"/>
                </a:solidFill>
                <a:effectLst>
                  <a:outerShdw blurRad="38100" dist="25400" dir="5400000" algn="ctr" rotWithShape="0">
                    <a:srgbClr val="6E747A">
                      <a:alpha val="43000"/>
                    </a:srgbClr>
                  </a:outerShdw>
                </a:effectLst>
              </a:rPr>
              <a:t>Communication Between</a:t>
            </a:r>
            <a:endParaRPr lang="zh-CN" altLang="en-US" sz="4800" b="1" dirty="0">
              <a:ln w="0"/>
              <a:solidFill>
                <a:schemeClr val="accent1"/>
              </a:solidFill>
              <a:effectLst>
                <a:outerShdw blurRad="38100" dist="25400" dir="5400000" algn="ctr" rotWithShape="0">
                  <a:srgbClr val="6E747A">
                    <a:alpha val="43000"/>
                  </a:srgbClr>
                </a:outerShdw>
              </a:effectLst>
            </a:endParaRPr>
          </a:p>
        </p:txBody>
      </p:sp>
      <p:sp>
        <p:nvSpPr>
          <p:cNvPr id="2" name="左大括号 1"/>
          <p:cNvSpPr/>
          <p:nvPr/>
        </p:nvSpPr>
        <p:spPr>
          <a:xfrm>
            <a:off x="5189220" y="2286001"/>
            <a:ext cx="640080" cy="2674620"/>
          </a:xfrm>
          <a:prstGeom prst="leftBrace">
            <a:avLst>
              <a:gd name="adj1" fmla="val 4940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351"/>
          </a:p>
        </p:txBody>
      </p:sp>
    </p:spTree>
    <p:extLst>
      <p:ext uri="{BB962C8B-B14F-4D97-AF65-F5344CB8AC3E}">
        <p14:creationId xmlns:p14="http://schemas.microsoft.com/office/powerpoint/2010/main" val="119713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1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sp>
        <p:nvSpPr>
          <p:cNvPr id="5" name="文本框 4"/>
          <p:cNvSpPr txBox="1"/>
          <p:nvPr/>
        </p:nvSpPr>
        <p:spPr>
          <a:xfrm>
            <a:off x="862311" y="986710"/>
            <a:ext cx="4279711" cy="523220"/>
          </a:xfrm>
          <a:prstGeom prst="rect">
            <a:avLst/>
          </a:prstGeom>
          <a:noFill/>
        </p:spPr>
        <p:txBody>
          <a:bodyPr wrap="square" rtlCol="0">
            <a:spAutoFit/>
          </a:bodyPr>
          <a:lstStyle/>
          <a:p>
            <a:r>
              <a:rPr kumimoji="1" lang="en-AU" altLang="zh-CN" sz="2800" b="1" dirty="0">
                <a:solidFill>
                  <a:srgbClr val="7030A0"/>
                </a:solidFill>
              </a:rPr>
              <a:t>Recommended Training </a:t>
            </a:r>
            <a:endParaRPr kumimoji="1" lang="zh-CN" altLang="en-US" sz="2800" b="1" dirty="0">
              <a:solidFill>
                <a:srgbClr val="7030A0"/>
              </a:solidFill>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
        <p:nvSpPr>
          <p:cNvPr id="2" name="标题 1"/>
          <p:cNvSpPr>
            <a:spLocks noGrp="1"/>
          </p:cNvSpPr>
          <p:nvPr>
            <p:ph type="title"/>
          </p:nvPr>
        </p:nvSpPr>
        <p:spPr>
          <a:xfrm>
            <a:off x="297181" y="1958493"/>
            <a:ext cx="11498580" cy="646596"/>
          </a:xfrm>
        </p:spPr>
        <p:txBody>
          <a:bodyPr>
            <a:normAutofit fontScale="90000"/>
          </a:bodyPr>
          <a:lstStyle/>
          <a:p>
            <a:r>
              <a:rPr lang="en-AU" altLang="zh-CN" b="1" dirty="0"/>
              <a:t>Training programs allow educators sufficient time to: </a:t>
            </a:r>
            <a:r>
              <a:rPr lang="zh-CN" altLang="zh-CN" b="1" dirty="0"/>
              <a:t/>
            </a:r>
            <a:br>
              <a:rPr lang="zh-CN" altLang="zh-CN" b="1" dirty="0"/>
            </a:br>
            <a:endParaRPr kumimoji="1" lang="zh-CN" altLang="en-US" b="1" dirty="0"/>
          </a:p>
        </p:txBody>
      </p:sp>
      <p:sp>
        <p:nvSpPr>
          <p:cNvPr id="3" name="内容占位符 2"/>
          <p:cNvSpPr>
            <a:spLocks noGrp="1"/>
          </p:cNvSpPr>
          <p:nvPr>
            <p:ph idx="1"/>
          </p:nvPr>
        </p:nvSpPr>
        <p:spPr>
          <a:xfrm>
            <a:off x="1101091" y="2525079"/>
            <a:ext cx="10515600" cy="4703445"/>
          </a:xfrm>
        </p:spPr>
        <p:txBody>
          <a:bodyPr>
            <a:normAutofit/>
          </a:bodyPr>
          <a:lstStyle/>
          <a:p>
            <a:pPr>
              <a:lnSpc>
                <a:spcPts val="3560"/>
              </a:lnSpc>
            </a:pPr>
            <a:r>
              <a:rPr lang="en-AU" altLang="zh-CN" sz="3200" dirty="0">
                <a:latin typeface="Times New Roman" charset="0"/>
                <a:ea typeface="Times New Roman" charset="0"/>
                <a:cs typeface="Times New Roman" charset="0"/>
              </a:rPr>
              <a:t>fully understand the concept of blended learning; </a:t>
            </a:r>
            <a:endParaRPr lang="zh-CN" altLang="zh-CN" sz="3200" dirty="0">
              <a:latin typeface="Times New Roman" charset="0"/>
              <a:ea typeface="Times New Roman" charset="0"/>
              <a:cs typeface="Times New Roman" charset="0"/>
            </a:endParaRPr>
          </a:p>
          <a:p>
            <a:pPr>
              <a:lnSpc>
                <a:spcPts val="3560"/>
              </a:lnSpc>
            </a:pPr>
            <a:r>
              <a:rPr lang="en-AU" altLang="zh-CN" sz="3200" dirty="0">
                <a:latin typeface="Times New Roman" charset="0"/>
                <a:ea typeface="Times New Roman" charset="0"/>
                <a:cs typeface="Times New Roman" charset="0"/>
              </a:rPr>
              <a:t>develop digital literacy skills; </a:t>
            </a:r>
            <a:endParaRPr lang="zh-CN" altLang="zh-CN" sz="3200" dirty="0">
              <a:latin typeface="Times New Roman" charset="0"/>
              <a:ea typeface="Times New Roman" charset="0"/>
              <a:cs typeface="Times New Roman" charset="0"/>
            </a:endParaRPr>
          </a:p>
          <a:p>
            <a:pPr>
              <a:lnSpc>
                <a:spcPts val="3560"/>
              </a:lnSpc>
            </a:pPr>
            <a:r>
              <a:rPr lang="en-AU" altLang="zh-CN" sz="3200" dirty="0">
                <a:latin typeface="Times New Roman" charset="0"/>
                <a:ea typeface="Times New Roman" charset="0"/>
                <a:cs typeface="Times New Roman" charset="0"/>
              </a:rPr>
              <a:t>identify courses which suit a blended approach and redesign their learning and teaching strategies accordingly; and </a:t>
            </a:r>
            <a:endParaRPr lang="zh-CN" altLang="zh-CN" sz="3200" dirty="0">
              <a:latin typeface="Times New Roman" charset="0"/>
              <a:ea typeface="Times New Roman" charset="0"/>
              <a:cs typeface="Times New Roman" charset="0"/>
            </a:endParaRPr>
          </a:p>
          <a:p>
            <a:pPr>
              <a:lnSpc>
                <a:spcPts val="3560"/>
              </a:lnSpc>
            </a:pPr>
            <a:r>
              <a:rPr lang="en-AU" altLang="zh-CN" sz="3200" dirty="0">
                <a:latin typeface="Times New Roman" charset="0"/>
                <a:ea typeface="Times New Roman" charset="0"/>
                <a:cs typeface="Times New Roman" charset="0"/>
              </a:rPr>
              <a:t>develop the confidence to implement blended delivery within their specific context (and within any identified technology constraints). </a:t>
            </a:r>
            <a:endParaRPr lang="zh-CN" altLang="zh-CN" sz="3200" dirty="0">
              <a:latin typeface="Times New Roman" charset="0"/>
              <a:ea typeface="Times New Roman" charset="0"/>
              <a:cs typeface="Times New Roman" charset="0"/>
            </a:endParaRPr>
          </a:p>
          <a:p>
            <a:pPr>
              <a:lnSpc>
                <a:spcPts val="3560"/>
              </a:lnSpc>
            </a:pPr>
            <a:endParaRPr kumimoji="1" lang="zh-CN" altLang="en-US" sz="3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83790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901" y="0"/>
            <a:ext cx="6115316" cy="954027"/>
          </a:xfrm>
          <a:prstGeom prst="rect">
            <a:avLst/>
          </a:prstGeom>
        </p:spPr>
      </p:pic>
      <p:sp>
        <p:nvSpPr>
          <p:cNvPr id="3" name="矩形 2"/>
          <p:cNvSpPr/>
          <p:nvPr/>
        </p:nvSpPr>
        <p:spPr>
          <a:xfrm>
            <a:off x="878840" y="2171700"/>
            <a:ext cx="10631171" cy="2215991"/>
          </a:xfrm>
          <a:prstGeom prst="rect">
            <a:avLst/>
          </a:prstGeom>
          <a:noFill/>
        </p:spPr>
        <p:txBody>
          <a:bodyPr wrap="square" lIns="91440" tIns="45720" rIns="91440" bIns="45720">
            <a:spAutoFit/>
          </a:bodyPr>
          <a:lstStyle/>
          <a:p>
            <a:pPr algn="ctr"/>
            <a:r>
              <a:rPr lang="en-AU" altLang="zh-CN"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zh-CN" altLang="en-US" sz="13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4274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12192000" cy="1009935"/>
          </a:xfrm>
          <a:prstGeom prst="rect">
            <a:avLst/>
          </a:prstGeom>
        </p:spPr>
      </p:pic>
      <p:sp>
        <p:nvSpPr>
          <p:cNvPr id="6"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881377"/>
            <a:ext cx="6350000" cy="3581400"/>
          </a:xfrm>
          <a:prstGeom prst="rect">
            <a:avLst/>
          </a:prstGeom>
        </p:spPr>
      </p:pic>
      <p:sp>
        <p:nvSpPr>
          <p:cNvPr id="2" name="文本框 1"/>
          <p:cNvSpPr txBox="1"/>
          <p:nvPr/>
        </p:nvSpPr>
        <p:spPr>
          <a:xfrm>
            <a:off x="1463040" y="6334221"/>
            <a:ext cx="7120891" cy="307777"/>
          </a:xfrm>
          <a:prstGeom prst="rect">
            <a:avLst/>
          </a:prstGeom>
          <a:noFill/>
        </p:spPr>
        <p:txBody>
          <a:bodyPr wrap="square" rtlCol="0">
            <a:spAutoFit/>
          </a:bodyPr>
          <a:lstStyle/>
          <a:p>
            <a:r>
              <a:rPr kumimoji="1" lang="en-US" altLang="zh-CN" sz="1400" dirty="0"/>
              <a:t>http://</a:t>
            </a:r>
            <a:r>
              <a:rPr kumimoji="1" lang="en-US" altLang="zh-CN" sz="1400" dirty="0" err="1"/>
              <a:t>www.greeleyschools.org</a:t>
            </a:r>
            <a:r>
              <a:rPr kumimoji="1" lang="en-US" altLang="zh-CN" sz="1400" dirty="0"/>
              <a:t>/Page/13456</a:t>
            </a:r>
            <a:endParaRPr kumimoji="1" lang="zh-CN" altLang="en-US" sz="1400" dirty="0"/>
          </a:p>
        </p:txBody>
      </p:sp>
      <p:grpSp>
        <p:nvGrpSpPr>
          <p:cNvPr id="9" name="组 8"/>
          <p:cNvGrpSpPr/>
          <p:nvPr/>
        </p:nvGrpSpPr>
        <p:grpSpPr>
          <a:xfrm>
            <a:off x="6998679" y="1009933"/>
            <a:ext cx="4982308" cy="3705675"/>
            <a:chOff x="6998678" y="1009934"/>
            <a:chExt cx="4982308" cy="3705674"/>
          </a:xfrm>
        </p:grpSpPr>
        <p:sp>
          <p:nvSpPr>
            <p:cNvPr id="8" name="椭圆形标注 7"/>
            <p:cNvSpPr/>
            <p:nvPr/>
          </p:nvSpPr>
          <p:spPr>
            <a:xfrm>
              <a:off x="6998678" y="1009934"/>
              <a:ext cx="4982308" cy="3705674"/>
            </a:xfrm>
            <a:prstGeom prst="wedgeEllipseCallout">
              <a:avLst>
                <a:gd name="adj1" fmla="val -59186"/>
                <a:gd name="adj2" fmla="val 19159"/>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sz="1351"/>
            </a:p>
          </p:txBody>
        </p:sp>
        <p:sp>
          <p:nvSpPr>
            <p:cNvPr id="7" name="文本框 6"/>
            <p:cNvSpPr txBox="1"/>
            <p:nvPr/>
          </p:nvSpPr>
          <p:spPr>
            <a:xfrm>
              <a:off x="7725509" y="1483494"/>
              <a:ext cx="3628292" cy="3170098"/>
            </a:xfrm>
            <a:prstGeom prst="rect">
              <a:avLst/>
            </a:prstGeom>
            <a:noFill/>
          </p:spPr>
          <p:txBody>
            <a:bodyPr wrap="square" rtlCol="0">
              <a:spAutoFit/>
            </a:bodyPr>
            <a:lstStyle/>
            <a:p>
              <a:pPr algn="ctr"/>
              <a:r>
                <a:rPr lang="en-AU" altLang="zh-CN" sz="2000" b="1" dirty="0">
                  <a:latin typeface="Times New Roman" charset="0"/>
                  <a:ea typeface="Times New Roman" charset="0"/>
                  <a:cs typeface="Times New Roman" charset="0"/>
                </a:rPr>
                <a:t>“should be viewed as a pedagogical approach that combines the effectiveness and socialization opportunities of the classroom with the technological enhanced active learning possibilities of the online environment”.</a:t>
              </a:r>
              <a:r>
                <a:rPr lang="zh-CN" altLang="zh-CN" sz="2000" b="1" dirty="0">
                  <a:latin typeface="Times New Roman" charset="0"/>
                  <a:ea typeface="Times New Roman" charset="0"/>
                  <a:cs typeface="Times New Roman" charset="0"/>
                </a:rPr>
                <a:t> </a:t>
              </a:r>
              <a:endParaRPr lang="en-AU" altLang="zh-CN" sz="2000" b="1" dirty="0">
                <a:latin typeface="Times New Roman" charset="0"/>
                <a:ea typeface="Times New Roman" charset="0"/>
                <a:cs typeface="Times New Roman" charset="0"/>
              </a:endParaRPr>
            </a:p>
            <a:p>
              <a:pPr algn="ctr"/>
              <a:r>
                <a:rPr kumimoji="1" lang="en-AU" altLang="zh-CN" sz="2000" dirty="0">
                  <a:latin typeface="Times New Roman" charset="0"/>
                  <a:ea typeface="Times New Roman" charset="0"/>
                  <a:cs typeface="Times New Roman" charset="0"/>
                </a:rPr>
                <a:t>-</a:t>
              </a:r>
              <a:r>
                <a:rPr kumimoji="1" lang="en-AU" altLang="zh-CN" sz="2000" dirty="0" err="1">
                  <a:latin typeface="Times New Roman" charset="0"/>
                  <a:ea typeface="Times New Roman" charset="0"/>
                  <a:cs typeface="Times New Roman" charset="0"/>
                </a:rPr>
                <a:t>Dziuban</a:t>
              </a:r>
              <a:r>
                <a:rPr kumimoji="1" lang="en-AU" altLang="zh-CN" sz="2000" dirty="0">
                  <a:latin typeface="Times New Roman" charset="0"/>
                  <a:ea typeface="Times New Roman" charset="0"/>
                  <a:cs typeface="Times New Roman" charset="0"/>
                </a:rPr>
                <a:t>, Hartman, and </a:t>
              </a:r>
              <a:r>
                <a:rPr kumimoji="1" lang="en-AU" altLang="zh-CN" sz="2000" dirty="0" err="1">
                  <a:latin typeface="Times New Roman" charset="0"/>
                  <a:ea typeface="Times New Roman" charset="0"/>
                  <a:cs typeface="Times New Roman" charset="0"/>
                </a:rPr>
                <a:t>Moskal</a:t>
              </a:r>
              <a:r>
                <a:rPr kumimoji="1" lang="en-AU" altLang="zh-CN" sz="2000" dirty="0">
                  <a:latin typeface="Times New Roman" charset="0"/>
                  <a:ea typeface="Times New Roman" charset="0"/>
                  <a:cs typeface="Times New Roman" charset="0"/>
                </a:rPr>
                <a:t> (2004)</a:t>
              </a:r>
              <a:endParaRPr kumimoji="1" lang="zh-CN" altLang="en-US" sz="2000" dirty="0">
                <a:latin typeface="Times New Roman" charset="0"/>
                <a:ea typeface="Times New Roman" charset="0"/>
                <a:cs typeface="Times New Roman" charset="0"/>
              </a:endParaRPr>
            </a:p>
          </p:txBody>
        </p:sp>
      </p:gr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592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12192000" cy="1009935"/>
          </a:xfrm>
          <a:prstGeom prst="rect">
            <a:avLst/>
          </a:prstGeom>
        </p:spPr>
      </p:pic>
      <p:sp>
        <p:nvSpPr>
          <p:cNvPr id="6"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sp>
        <p:nvSpPr>
          <p:cNvPr id="8" name="文本框 7"/>
          <p:cNvSpPr txBox="1"/>
          <p:nvPr/>
        </p:nvSpPr>
        <p:spPr>
          <a:xfrm>
            <a:off x="1463040" y="6334221"/>
            <a:ext cx="7120891" cy="307777"/>
          </a:xfrm>
          <a:prstGeom prst="rect">
            <a:avLst/>
          </a:prstGeom>
          <a:noFill/>
        </p:spPr>
        <p:txBody>
          <a:bodyPr wrap="square" rtlCol="0">
            <a:spAutoFit/>
          </a:bodyPr>
          <a:lstStyle/>
          <a:p>
            <a:r>
              <a:rPr kumimoji="1" lang="en-US" altLang="zh-CN" sz="1400" dirty="0"/>
              <a:t>http://</a:t>
            </a:r>
            <a:r>
              <a:rPr kumimoji="1" lang="en-US" altLang="zh-CN" sz="1400" dirty="0" err="1"/>
              <a:t>www.xyyxpx.com</a:t>
            </a:r>
            <a:r>
              <a:rPr kumimoji="1" lang="en-US" altLang="zh-CN" sz="1400" dirty="0"/>
              <a:t>/content/?1831.html#p=1</a:t>
            </a:r>
            <a:endParaRPr kumimoji="1" lang="zh-CN" altLang="en-US" sz="1400" dirty="0"/>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861" y="1481340"/>
            <a:ext cx="5694555" cy="4270917"/>
          </a:xfrm>
          <a:prstGeom prst="rect">
            <a:avLst/>
          </a:prstGeom>
        </p:spPr>
      </p:pic>
      <p:sp>
        <p:nvSpPr>
          <p:cNvPr id="11" name="文本框 10"/>
          <p:cNvSpPr txBox="1"/>
          <p:nvPr/>
        </p:nvSpPr>
        <p:spPr>
          <a:xfrm>
            <a:off x="7510242" y="1947826"/>
            <a:ext cx="3827495" cy="461665"/>
          </a:xfrm>
          <a:prstGeom prst="rect">
            <a:avLst/>
          </a:prstGeom>
          <a:noFill/>
        </p:spPr>
        <p:txBody>
          <a:bodyPr wrap="square" rtlCol="0">
            <a:spAutoFit/>
          </a:bodyPr>
          <a:lstStyle/>
          <a:p>
            <a:r>
              <a:rPr kumimoji="1" lang="en-US" altLang="zh-CN" sz="2400" b="1" dirty="0"/>
              <a:t>web-enhanced</a:t>
            </a:r>
            <a:r>
              <a:rPr kumimoji="1" lang="zh-CN" altLang="en-US" sz="2400" b="1" dirty="0"/>
              <a:t> </a:t>
            </a:r>
            <a:r>
              <a:rPr kumimoji="1" lang="en-US" altLang="zh-CN" sz="2400" b="1" dirty="0"/>
              <a:t>classroom</a:t>
            </a:r>
            <a:endParaRPr kumimoji="1" lang="zh-CN" altLang="en-US" sz="2400" b="1" dirty="0"/>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7528" y="2469641"/>
            <a:ext cx="5419672" cy="3596231"/>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13" name="文本框 12"/>
          <p:cNvSpPr txBox="1"/>
          <p:nvPr/>
        </p:nvSpPr>
        <p:spPr>
          <a:xfrm>
            <a:off x="2205873" y="982925"/>
            <a:ext cx="3589139" cy="461665"/>
          </a:xfrm>
          <a:prstGeom prst="rect">
            <a:avLst/>
          </a:prstGeom>
          <a:noFill/>
        </p:spPr>
        <p:txBody>
          <a:bodyPr wrap="square" rtlCol="0">
            <a:spAutoFit/>
          </a:bodyPr>
          <a:lstStyle/>
          <a:p>
            <a:r>
              <a:rPr kumimoji="1" lang="en-US" altLang="zh-CN" sz="2400" b="1" dirty="0"/>
              <a:t>Face-to-face</a:t>
            </a:r>
            <a:r>
              <a:rPr kumimoji="1" lang="zh-CN" altLang="en-US" sz="2400" b="1" dirty="0"/>
              <a:t> </a:t>
            </a:r>
            <a:r>
              <a:rPr kumimoji="1" lang="en-US" altLang="zh-CN" sz="2400" b="1" dirty="0"/>
              <a:t>classroom</a:t>
            </a:r>
            <a:endParaRPr kumimoji="1" lang="zh-CN" altLang="en-US" sz="2400" b="1" dirty="0"/>
          </a:p>
        </p:txBody>
      </p:sp>
    </p:spTree>
    <p:extLst>
      <p:ext uri="{BB962C8B-B14F-4D97-AF65-F5344CB8AC3E}">
        <p14:creationId xmlns:p14="http://schemas.microsoft.com/office/powerpoint/2010/main" val="74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12192000" cy="1009935"/>
          </a:xfrm>
          <a:prstGeom prst="rect">
            <a:avLst/>
          </a:prstGeom>
        </p:spPr>
      </p:pic>
      <p:sp>
        <p:nvSpPr>
          <p:cNvPr id="6"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9314" y="1693871"/>
            <a:ext cx="6391221" cy="4127067"/>
          </a:xfrm>
          <a:prstGeom prst="rect">
            <a:avLst/>
          </a:prstGeom>
        </p:spPr>
      </p:pic>
      <p:sp>
        <p:nvSpPr>
          <p:cNvPr id="8" name="文本框 7"/>
          <p:cNvSpPr txBox="1"/>
          <p:nvPr/>
        </p:nvSpPr>
        <p:spPr>
          <a:xfrm>
            <a:off x="1463040" y="6334221"/>
            <a:ext cx="7120891" cy="307777"/>
          </a:xfrm>
          <a:prstGeom prst="rect">
            <a:avLst/>
          </a:prstGeom>
          <a:noFill/>
        </p:spPr>
        <p:txBody>
          <a:bodyPr wrap="square" rtlCol="0">
            <a:spAutoFit/>
          </a:bodyPr>
          <a:lstStyle/>
          <a:p>
            <a:r>
              <a:rPr kumimoji="1" lang="en-US" altLang="zh-CN" sz="1400" dirty="0"/>
              <a:t>https://</a:t>
            </a:r>
            <a:r>
              <a:rPr kumimoji="1" lang="en-US" altLang="zh-CN" sz="1400" dirty="0" err="1"/>
              <a:t>eazysafe.com</a:t>
            </a:r>
            <a:r>
              <a:rPr kumimoji="1" lang="en-US" altLang="zh-CN" sz="1400" dirty="0"/>
              <a:t>/blended-learning/</a:t>
            </a:r>
            <a:endParaRPr kumimoji="1" lang="zh-CN" altLang="en-US" sz="1400" dirty="0"/>
          </a:p>
        </p:txBody>
      </p:sp>
      <p:sp>
        <p:nvSpPr>
          <p:cNvPr id="9" name="文本框 8"/>
          <p:cNvSpPr txBox="1"/>
          <p:nvPr/>
        </p:nvSpPr>
        <p:spPr>
          <a:xfrm>
            <a:off x="4828825" y="1175621"/>
            <a:ext cx="3503923" cy="523220"/>
          </a:xfrm>
          <a:prstGeom prst="rect">
            <a:avLst/>
          </a:prstGeom>
          <a:noFill/>
        </p:spPr>
        <p:txBody>
          <a:bodyPr wrap="square" rtlCol="0">
            <a:spAutoFit/>
          </a:bodyPr>
          <a:lstStyle/>
          <a:p>
            <a:r>
              <a:rPr kumimoji="1" lang="en-US" altLang="zh-CN" sz="2800" b="1" dirty="0"/>
              <a:t>Blended</a:t>
            </a:r>
            <a:r>
              <a:rPr kumimoji="1" lang="zh-CN" altLang="en-US" sz="2800" b="1" dirty="0"/>
              <a:t> </a:t>
            </a:r>
            <a:r>
              <a:rPr kumimoji="1" lang="en-US" altLang="zh-CN" sz="2800" b="1" dirty="0"/>
              <a:t>delivery</a:t>
            </a:r>
            <a:endParaRPr kumimoji="1" lang="zh-CN" altLang="en-US" sz="2800" b="1" dirty="0"/>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1581939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12192000" cy="1009935"/>
          </a:xfrm>
          <a:prstGeom prst="rect">
            <a:avLst/>
          </a:prstGeom>
        </p:spPr>
      </p:pic>
      <p:sp>
        <p:nvSpPr>
          <p:cNvPr id="6"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2" name="文本框 1"/>
          <p:cNvSpPr txBox="1"/>
          <p:nvPr/>
        </p:nvSpPr>
        <p:spPr>
          <a:xfrm>
            <a:off x="4775201" y="997178"/>
            <a:ext cx="2963744" cy="523220"/>
          </a:xfrm>
          <a:prstGeom prst="rect">
            <a:avLst/>
          </a:prstGeom>
          <a:noFill/>
        </p:spPr>
        <p:txBody>
          <a:bodyPr wrap="square" rtlCol="0">
            <a:spAutoFit/>
          </a:bodyPr>
          <a:lstStyle/>
          <a:p>
            <a:r>
              <a:rPr kumimoji="1" lang="en-AU" altLang="zh-CN" sz="2800" b="1" dirty="0"/>
              <a:t>Flipped delivery </a:t>
            </a:r>
            <a:endParaRPr kumimoji="1" lang="zh-CN" altLang="en-US" sz="2800" b="1" dirty="0"/>
          </a:p>
        </p:txBody>
      </p:sp>
      <p:sp>
        <p:nvSpPr>
          <p:cNvPr id="8" name="文本框 7"/>
          <p:cNvSpPr txBox="1"/>
          <p:nvPr/>
        </p:nvSpPr>
        <p:spPr>
          <a:xfrm>
            <a:off x="1463040" y="6334220"/>
            <a:ext cx="8673419" cy="307777"/>
          </a:xfrm>
          <a:prstGeom prst="rect">
            <a:avLst/>
          </a:prstGeom>
          <a:noFill/>
        </p:spPr>
        <p:txBody>
          <a:bodyPr wrap="square" rtlCol="0">
            <a:spAutoFit/>
          </a:bodyPr>
          <a:lstStyle/>
          <a:p>
            <a:r>
              <a:rPr kumimoji="1" lang="en-US" altLang="zh-CN" sz="1400" dirty="0"/>
              <a:t>http://</a:t>
            </a:r>
            <a:r>
              <a:rPr kumimoji="1" lang="en-US" altLang="zh-CN" sz="1400" dirty="0" err="1"/>
              <a:t>garydavidstratton.com</a:t>
            </a:r>
            <a:r>
              <a:rPr kumimoji="1" lang="en-US" altLang="zh-CN" sz="1400" dirty="0"/>
              <a:t>/2012/03/09/flipped-theology-how-flipping-your-classroom-increases-learning/</a:t>
            </a:r>
            <a:endParaRPr kumimoji="1" lang="zh-CN" altLang="en-US" sz="1400" dirty="0"/>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180" y="1562885"/>
            <a:ext cx="10058400" cy="4025107"/>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1949448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12192000" cy="1009935"/>
          </a:xfrm>
          <a:prstGeom prst="rect">
            <a:avLst/>
          </a:prstGeom>
        </p:spPr>
      </p:pic>
      <p:sp>
        <p:nvSpPr>
          <p:cNvPr id="6"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8" name="文本框 7"/>
          <p:cNvSpPr txBox="1"/>
          <p:nvPr/>
        </p:nvSpPr>
        <p:spPr>
          <a:xfrm>
            <a:off x="1463040" y="6334221"/>
            <a:ext cx="7120891" cy="307777"/>
          </a:xfrm>
          <a:prstGeom prst="rect">
            <a:avLst/>
          </a:prstGeom>
          <a:noFill/>
        </p:spPr>
        <p:txBody>
          <a:bodyPr wrap="square" rtlCol="0">
            <a:spAutoFit/>
          </a:bodyPr>
          <a:lstStyle/>
          <a:p>
            <a:r>
              <a:rPr kumimoji="1" lang="en-US" altLang="zh-CN" sz="1400" dirty="0"/>
              <a:t>http://</a:t>
            </a:r>
            <a:r>
              <a:rPr kumimoji="1" lang="en-US" altLang="zh-CN" sz="1400" dirty="0" err="1"/>
              <a:t>www.icrosschina.com</a:t>
            </a:r>
            <a:r>
              <a:rPr kumimoji="1" lang="en-US" altLang="zh-CN" sz="1400" dirty="0"/>
              <a:t>/</a:t>
            </a:r>
            <a:r>
              <a:rPr kumimoji="1" lang="en-US" altLang="zh-CN" sz="1400" dirty="0" err="1"/>
              <a:t>insideout</a:t>
            </a:r>
            <a:r>
              <a:rPr kumimoji="1" lang="en-US" altLang="zh-CN" sz="1400" dirty="0"/>
              <a:t>/2016/0330/24971.shtml</a:t>
            </a:r>
            <a:endParaRPr kumimoji="1" lang="zh-CN" altLang="en-US" sz="1400" dirty="0"/>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2651" y="1582771"/>
            <a:ext cx="7620000" cy="4483100"/>
          </a:xfrm>
          <a:prstGeom prst="rect">
            <a:avLst/>
          </a:prstGeom>
        </p:spPr>
      </p:pic>
      <p:sp>
        <p:nvSpPr>
          <p:cNvPr id="10" name="文本框 9"/>
          <p:cNvSpPr txBox="1"/>
          <p:nvPr/>
        </p:nvSpPr>
        <p:spPr>
          <a:xfrm>
            <a:off x="4499431" y="1009934"/>
            <a:ext cx="2989943" cy="523220"/>
          </a:xfrm>
          <a:prstGeom prst="rect">
            <a:avLst/>
          </a:prstGeom>
          <a:noFill/>
        </p:spPr>
        <p:txBody>
          <a:bodyPr wrap="square" rtlCol="0">
            <a:spAutoFit/>
          </a:bodyPr>
          <a:lstStyle/>
          <a:p>
            <a:r>
              <a:rPr kumimoji="1" lang="en-US" altLang="zh-CN" sz="2800" b="1" dirty="0"/>
              <a:t>Online</a:t>
            </a:r>
            <a:r>
              <a:rPr kumimoji="1" lang="zh-CN" altLang="en-US" sz="2800" b="1" dirty="0"/>
              <a:t> </a:t>
            </a:r>
            <a:r>
              <a:rPr kumimoji="1" lang="en-AU" altLang="zh-CN" sz="2800" b="1" dirty="0"/>
              <a:t>delivery </a:t>
            </a:r>
            <a:endParaRPr kumimoji="1" lang="zh-CN" altLang="en-US" sz="2800" b="1" dirty="0"/>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1214890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163" y="3248555"/>
            <a:ext cx="2652899" cy="1383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5" name="文本框 4"/>
          <p:cNvSpPr txBox="1"/>
          <p:nvPr/>
        </p:nvSpPr>
        <p:spPr>
          <a:xfrm>
            <a:off x="-87151" y="3482093"/>
            <a:ext cx="3079120" cy="1038874"/>
          </a:xfrm>
          <a:prstGeom prst="rect">
            <a:avLst/>
          </a:prstGeom>
          <a:noFill/>
        </p:spPr>
        <p:txBody>
          <a:bodyPr wrap="square" rtlCol="0">
            <a:spAutoFit/>
          </a:bodyPr>
          <a:lstStyle/>
          <a:p>
            <a:r>
              <a:rPr lang="en-AU" altLang="zh-CN" sz="2400" dirty="0">
                <a:latin typeface="Times New Roman" charset="0"/>
                <a:ea typeface="Times New Roman" charset="0"/>
                <a:cs typeface="Times New Roman" charset="0"/>
              </a:rPr>
              <a:t> In-person classroom</a:t>
            </a:r>
            <a:endParaRPr lang="zh-CN" altLang="zh-CN" sz="2400" dirty="0">
              <a:latin typeface="Times New Roman" charset="0"/>
              <a:ea typeface="Times New Roman" charset="0"/>
              <a:cs typeface="Times New Roman" charset="0"/>
            </a:endParaRPr>
          </a:p>
          <a:p>
            <a:r>
              <a:rPr lang="en-AU" altLang="zh-CN" sz="2400" dirty="0">
                <a:latin typeface="Times New Roman" charset="0"/>
                <a:ea typeface="Times New Roman" charset="0"/>
                <a:cs typeface="Times New Roman" charset="0"/>
              </a:rPr>
              <a:t> face-to-face meetings</a:t>
            </a:r>
            <a:endParaRPr lang="zh-CN" altLang="zh-CN" sz="2400" dirty="0">
              <a:latin typeface="Times New Roman" charset="0"/>
              <a:ea typeface="Times New Roman" charset="0"/>
              <a:cs typeface="Times New Roman" charset="0"/>
            </a:endParaRPr>
          </a:p>
          <a:p>
            <a:endParaRPr kumimoji="1" lang="zh-CN" altLang="en-US" sz="1351" dirty="0"/>
          </a:p>
        </p:txBody>
      </p:sp>
      <p:sp>
        <p:nvSpPr>
          <p:cNvPr id="6" name="文本框 5"/>
          <p:cNvSpPr txBox="1"/>
          <p:nvPr/>
        </p:nvSpPr>
        <p:spPr>
          <a:xfrm>
            <a:off x="371871" y="2402215"/>
            <a:ext cx="2250557" cy="369332"/>
          </a:xfrm>
          <a:prstGeom prst="rect">
            <a:avLst/>
          </a:prstGeom>
          <a:noFill/>
        </p:spPr>
        <p:txBody>
          <a:bodyPr wrap="square" rtlCol="0">
            <a:spAutoFit/>
          </a:bodyPr>
          <a:lstStyle/>
          <a:p>
            <a:r>
              <a:rPr kumimoji="1" lang="en-AU" altLang="zh-CN" b="1" dirty="0"/>
              <a:t>Classroom Course</a:t>
            </a:r>
            <a:endParaRPr kumimoji="1" lang="zh-CN" altLang="en-US" b="1" dirty="0"/>
          </a:p>
        </p:txBody>
      </p:sp>
      <p:sp>
        <p:nvSpPr>
          <p:cNvPr id="7" name="右箭头 6"/>
          <p:cNvSpPr/>
          <p:nvPr/>
        </p:nvSpPr>
        <p:spPr>
          <a:xfrm>
            <a:off x="2700236" y="3725603"/>
            <a:ext cx="694201" cy="37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14" name="右箭头 13"/>
          <p:cNvSpPr/>
          <p:nvPr/>
        </p:nvSpPr>
        <p:spPr>
          <a:xfrm>
            <a:off x="8834921" y="3760041"/>
            <a:ext cx="694201" cy="37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8" name="椭圆 7"/>
          <p:cNvSpPr/>
          <p:nvPr/>
        </p:nvSpPr>
        <p:spPr>
          <a:xfrm>
            <a:off x="5826744" y="2245766"/>
            <a:ext cx="3219193" cy="3467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9" name="矩形 8"/>
          <p:cNvSpPr/>
          <p:nvPr/>
        </p:nvSpPr>
        <p:spPr>
          <a:xfrm>
            <a:off x="3353958" y="3248555"/>
            <a:ext cx="1780292" cy="1332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10" name="文本框 9"/>
          <p:cNvSpPr txBox="1"/>
          <p:nvPr/>
        </p:nvSpPr>
        <p:spPr>
          <a:xfrm>
            <a:off x="3529369" y="3418056"/>
            <a:ext cx="1545159" cy="830997"/>
          </a:xfrm>
          <a:prstGeom prst="rect">
            <a:avLst/>
          </a:prstGeom>
          <a:noFill/>
        </p:spPr>
        <p:txBody>
          <a:bodyPr wrap="square" rtlCol="0">
            <a:spAutoFit/>
          </a:bodyPr>
          <a:lstStyle/>
          <a:p>
            <a:r>
              <a:rPr lang="en-AU" altLang="zh-CN" sz="2400" dirty="0">
                <a:latin typeface="Times New Roman" charset="0"/>
                <a:ea typeface="Times New Roman" charset="0"/>
                <a:cs typeface="Times New Roman" charset="0"/>
              </a:rPr>
              <a:t> not reduce  </a:t>
            </a:r>
          </a:p>
          <a:p>
            <a:r>
              <a:rPr lang="en-AU" altLang="zh-CN" sz="2400" dirty="0">
                <a:latin typeface="Times New Roman" charset="0"/>
                <a:ea typeface="Times New Roman" charset="0"/>
                <a:cs typeface="Times New Roman" charset="0"/>
              </a:rPr>
              <a:t> seat time</a:t>
            </a:r>
            <a:endParaRPr lang="zh-CN" altLang="zh-CN" sz="2400" dirty="0">
              <a:solidFill>
                <a:schemeClr val="bg1"/>
              </a:solidFill>
              <a:latin typeface="Times New Roman" charset="0"/>
              <a:ea typeface="Times New Roman" charset="0"/>
              <a:cs typeface="Times New Roman" charset="0"/>
            </a:endParaRPr>
          </a:p>
        </p:txBody>
      </p:sp>
      <p:sp>
        <p:nvSpPr>
          <p:cNvPr id="11" name="文本框 10"/>
          <p:cNvSpPr txBox="1"/>
          <p:nvPr/>
        </p:nvSpPr>
        <p:spPr>
          <a:xfrm>
            <a:off x="3078099" y="2417820"/>
            <a:ext cx="2573881" cy="369332"/>
          </a:xfrm>
          <a:prstGeom prst="rect">
            <a:avLst/>
          </a:prstGeom>
          <a:noFill/>
        </p:spPr>
        <p:txBody>
          <a:bodyPr wrap="square" rtlCol="0">
            <a:spAutoFit/>
          </a:bodyPr>
          <a:lstStyle/>
          <a:p>
            <a:pPr algn="ctr"/>
            <a:r>
              <a:rPr kumimoji="1" lang="en-AU" altLang="zh-CN" b="1" dirty="0"/>
              <a:t>Web-enhanced Course</a:t>
            </a:r>
            <a:endParaRPr kumimoji="1" lang="zh-CN" altLang="en-US" b="1" dirty="0"/>
          </a:p>
        </p:txBody>
      </p:sp>
      <p:sp>
        <p:nvSpPr>
          <p:cNvPr id="12" name="右箭头 11"/>
          <p:cNvSpPr/>
          <p:nvPr/>
        </p:nvSpPr>
        <p:spPr>
          <a:xfrm>
            <a:off x="5132369" y="3751679"/>
            <a:ext cx="694201" cy="37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13" name="文本框 12"/>
          <p:cNvSpPr txBox="1"/>
          <p:nvPr/>
        </p:nvSpPr>
        <p:spPr>
          <a:xfrm>
            <a:off x="6185382" y="1815493"/>
            <a:ext cx="2250557" cy="369332"/>
          </a:xfrm>
          <a:prstGeom prst="rect">
            <a:avLst/>
          </a:prstGeom>
          <a:noFill/>
        </p:spPr>
        <p:txBody>
          <a:bodyPr wrap="square" rtlCol="0">
            <a:spAutoFit/>
          </a:bodyPr>
          <a:lstStyle/>
          <a:p>
            <a:pPr algn="ctr"/>
            <a:r>
              <a:rPr kumimoji="1" lang="en-AU" altLang="zh-CN" b="1" dirty="0"/>
              <a:t>Blended Course</a:t>
            </a:r>
            <a:endParaRPr kumimoji="1" lang="zh-CN" altLang="en-US" b="1" dirty="0"/>
          </a:p>
        </p:txBody>
      </p:sp>
      <p:grpSp>
        <p:nvGrpSpPr>
          <p:cNvPr id="17" name="组 16"/>
          <p:cNvGrpSpPr/>
          <p:nvPr/>
        </p:nvGrpSpPr>
        <p:grpSpPr>
          <a:xfrm>
            <a:off x="6665477" y="2530234"/>
            <a:ext cx="1383683" cy="840775"/>
            <a:chOff x="3328352" y="512618"/>
            <a:chExt cx="1486844" cy="775855"/>
          </a:xfrm>
        </p:grpSpPr>
        <p:sp>
          <p:nvSpPr>
            <p:cNvPr id="15" name="椭圆 14"/>
            <p:cNvSpPr/>
            <p:nvPr/>
          </p:nvSpPr>
          <p:spPr>
            <a:xfrm>
              <a:off x="3328352" y="512618"/>
              <a:ext cx="1479175" cy="77585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a:p>
          </p:txBody>
        </p:sp>
        <p:sp>
          <p:nvSpPr>
            <p:cNvPr id="16" name="文本框 15"/>
            <p:cNvSpPr txBox="1"/>
            <p:nvPr/>
          </p:nvSpPr>
          <p:spPr>
            <a:xfrm>
              <a:off x="3613112" y="673024"/>
              <a:ext cx="1202084" cy="277029"/>
            </a:xfrm>
            <a:prstGeom prst="rect">
              <a:avLst/>
            </a:prstGeom>
            <a:noFill/>
          </p:spPr>
          <p:txBody>
            <a:bodyPr wrap="square" rtlCol="0">
              <a:spAutoFit/>
            </a:bodyPr>
            <a:lstStyle/>
            <a:p>
              <a:r>
                <a:rPr kumimoji="1" lang="en-AU" altLang="zh-CN" sz="1351" b="1" dirty="0"/>
                <a:t>Flipped </a:t>
              </a:r>
              <a:endParaRPr kumimoji="1" lang="zh-CN" altLang="en-US" sz="1351" b="1" dirty="0"/>
            </a:p>
          </p:txBody>
        </p:sp>
      </p:grpSp>
      <p:sp>
        <p:nvSpPr>
          <p:cNvPr id="21" name="文本框 20"/>
          <p:cNvSpPr txBox="1"/>
          <p:nvPr/>
        </p:nvSpPr>
        <p:spPr>
          <a:xfrm>
            <a:off x="6293269" y="3248968"/>
            <a:ext cx="2541651" cy="1938992"/>
          </a:xfrm>
          <a:prstGeom prst="rect">
            <a:avLst/>
          </a:prstGeom>
          <a:noFill/>
        </p:spPr>
        <p:txBody>
          <a:bodyPr wrap="square" rtlCol="0">
            <a:spAutoFit/>
          </a:bodyPr>
          <a:lstStyle/>
          <a:p>
            <a:r>
              <a:rPr lang="en-AU" altLang="zh-CN" sz="2400" dirty="0">
                <a:latin typeface="Times New Roman" charset="0"/>
                <a:ea typeface="Times New Roman" charset="0"/>
                <a:cs typeface="Times New Roman" charset="0"/>
              </a:rPr>
              <a:t> online course activity + in-person classroom activity</a:t>
            </a:r>
          </a:p>
          <a:p>
            <a:r>
              <a:rPr lang="en-AU" altLang="zh-CN" sz="2400" dirty="0">
                <a:latin typeface="Times New Roman" charset="0"/>
                <a:ea typeface="Times New Roman" charset="0"/>
                <a:cs typeface="Times New Roman" charset="0"/>
              </a:rPr>
              <a:t>reduced seat time</a:t>
            </a:r>
            <a:endParaRPr lang="zh-CN" altLang="zh-CN" sz="2400" dirty="0">
              <a:solidFill>
                <a:schemeClr val="bg1"/>
              </a:solidFill>
              <a:latin typeface="Times New Roman" charset="0"/>
              <a:ea typeface="Times New Roman" charset="0"/>
              <a:cs typeface="Times New Roman" charset="0"/>
            </a:endParaRPr>
          </a:p>
        </p:txBody>
      </p:sp>
      <p:sp>
        <p:nvSpPr>
          <p:cNvPr id="22" name="矩形 21"/>
          <p:cNvSpPr/>
          <p:nvPr/>
        </p:nvSpPr>
        <p:spPr>
          <a:xfrm>
            <a:off x="9529121" y="3248585"/>
            <a:ext cx="2575264" cy="1434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51" dirty="0">
              <a:solidFill>
                <a:sysClr val="windowText" lastClr="000000"/>
              </a:solidFill>
            </a:endParaRPr>
          </a:p>
        </p:txBody>
      </p:sp>
      <p:sp>
        <p:nvSpPr>
          <p:cNvPr id="23" name="文本框 22"/>
          <p:cNvSpPr txBox="1"/>
          <p:nvPr/>
        </p:nvSpPr>
        <p:spPr>
          <a:xfrm>
            <a:off x="9491171" y="2512688"/>
            <a:ext cx="2250557" cy="369332"/>
          </a:xfrm>
          <a:prstGeom prst="rect">
            <a:avLst/>
          </a:prstGeom>
          <a:noFill/>
        </p:spPr>
        <p:txBody>
          <a:bodyPr wrap="square" rtlCol="0">
            <a:spAutoFit/>
          </a:bodyPr>
          <a:lstStyle/>
          <a:p>
            <a:pPr algn="ctr"/>
            <a:r>
              <a:rPr kumimoji="1" lang="en-AU" altLang="zh-CN" b="1" dirty="0"/>
              <a:t>Online Course</a:t>
            </a:r>
            <a:endParaRPr kumimoji="1" lang="zh-CN" altLang="en-US" b="1" dirty="0"/>
          </a:p>
        </p:txBody>
      </p:sp>
      <p:sp>
        <p:nvSpPr>
          <p:cNvPr id="24" name="文本框 23"/>
          <p:cNvSpPr txBox="1"/>
          <p:nvPr/>
        </p:nvSpPr>
        <p:spPr>
          <a:xfrm>
            <a:off x="9220701" y="3554261"/>
            <a:ext cx="3058451" cy="1038874"/>
          </a:xfrm>
          <a:prstGeom prst="rect">
            <a:avLst/>
          </a:prstGeom>
          <a:noFill/>
        </p:spPr>
        <p:txBody>
          <a:bodyPr wrap="square" rtlCol="0">
            <a:spAutoFit/>
          </a:bodyPr>
          <a:lstStyle/>
          <a:p>
            <a:pPr algn="ctr"/>
            <a:r>
              <a:rPr lang="en-AU" altLang="zh-CN" sz="2400" dirty="0">
                <a:latin typeface="Times New Roman" charset="0"/>
                <a:ea typeface="Times New Roman" charset="0"/>
                <a:cs typeface="Times New Roman" charset="0"/>
              </a:rPr>
              <a:t> </a:t>
            </a:r>
            <a:r>
              <a:rPr lang="en-US" altLang="zh-CN" sz="2400" dirty="0">
                <a:solidFill>
                  <a:sysClr val="windowText" lastClr="000000"/>
                </a:solidFill>
                <a:latin typeface="Times New Roman" charset="0"/>
                <a:ea typeface="Times New Roman" charset="0"/>
                <a:cs typeface="Times New Roman" charset="0"/>
              </a:rPr>
              <a:t>All course activity is done online</a:t>
            </a:r>
            <a:endParaRPr kumimoji="1" lang="zh-CN" altLang="en-US" sz="2400" dirty="0">
              <a:solidFill>
                <a:sysClr val="windowText" lastClr="000000"/>
              </a:solidFill>
              <a:latin typeface="Times New Roman" charset="0"/>
              <a:ea typeface="Times New Roman" charset="0"/>
              <a:cs typeface="Times New Roman" charset="0"/>
            </a:endParaRPr>
          </a:p>
          <a:p>
            <a:endParaRPr kumimoji="1" lang="zh-CN" altLang="en-US" sz="1351" dirty="0">
              <a:latin typeface="Times New Roman" charset="0"/>
              <a:ea typeface="Times New Roman" charset="0"/>
              <a:cs typeface="Times New Roman" charset="0"/>
            </a:endParaRPr>
          </a:p>
        </p:txBody>
      </p:sp>
      <p:pic>
        <p:nvPicPr>
          <p:cNvPr id="25" name="Picture 3"/>
          <p:cNvPicPr>
            <a:picLocks noChangeAspect="1"/>
          </p:cNvPicPr>
          <p:nvPr/>
        </p:nvPicPr>
        <p:blipFill>
          <a:blip r:embed="rId2"/>
          <a:stretch>
            <a:fillRect/>
          </a:stretch>
        </p:blipFill>
        <p:spPr>
          <a:xfrm>
            <a:off x="0" y="1"/>
            <a:ext cx="12192000" cy="1009935"/>
          </a:xfrm>
          <a:prstGeom prst="rect">
            <a:avLst/>
          </a:prstGeom>
        </p:spPr>
      </p:pic>
      <p:sp>
        <p:nvSpPr>
          <p:cNvPr id="2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pic>
        <p:nvPicPr>
          <p:cNvPr id="2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29" name="文本框 28"/>
          <p:cNvSpPr txBox="1"/>
          <p:nvPr/>
        </p:nvSpPr>
        <p:spPr>
          <a:xfrm>
            <a:off x="916695" y="1044269"/>
            <a:ext cx="2437263" cy="523220"/>
          </a:xfrm>
          <a:prstGeom prst="rect">
            <a:avLst/>
          </a:prstGeom>
          <a:noFill/>
        </p:spPr>
        <p:txBody>
          <a:bodyPr wrap="square" rtlCol="0">
            <a:spAutoFit/>
          </a:bodyPr>
          <a:lstStyle/>
          <a:p>
            <a:r>
              <a:rPr kumimoji="1" lang="en-AU" altLang="zh-CN" sz="2800" b="1" dirty="0"/>
              <a:t>Continuum </a:t>
            </a:r>
            <a:endParaRPr kumimoji="1" lang="zh-CN" altLang="en-US" sz="2800" b="1" dirty="0"/>
          </a:p>
        </p:txBody>
      </p:sp>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1899473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1"/>
            <a:ext cx="12192000" cy="10099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35" y="5435600"/>
            <a:ext cx="1267952" cy="1267952"/>
          </a:xfrm>
          <a:prstGeom prst="rect">
            <a:avLst/>
          </a:prstGeom>
        </p:spPr>
      </p:pic>
      <p:sp>
        <p:nvSpPr>
          <p:cNvPr id="17" name="Title 1"/>
          <p:cNvSpPr txBox="1">
            <a:spLocks/>
          </p:cNvSpPr>
          <p:nvPr/>
        </p:nvSpPr>
        <p:spPr>
          <a:xfrm>
            <a:off x="838200" y="218365"/>
            <a:ext cx="10515600" cy="607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charset="0"/>
                <a:ea typeface="Arial" charset="0"/>
                <a:cs typeface="Arial" charset="0"/>
              </a:rPr>
              <a:t>TAFE Queensland</a:t>
            </a:r>
          </a:p>
        </p:txBody>
      </p:sp>
      <p:sp>
        <p:nvSpPr>
          <p:cNvPr id="7" name="TextBox 6"/>
          <p:cNvSpPr txBox="1"/>
          <p:nvPr/>
        </p:nvSpPr>
        <p:spPr>
          <a:xfrm>
            <a:off x="3576962" y="3143389"/>
            <a:ext cx="3212739" cy="523220"/>
          </a:xfrm>
          <a:prstGeom prst="rect">
            <a:avLst/>
          </a:prstGeom>
          <a:noFill/>
        </p:spPr>
        <p:txBody>
          <a:bodyPr wrap="none" rtlCol="0">
            <a:spAutoFit/>
          </a:bodyPr>
          <a:lstStyle/>
          <a:p>
            <a:r>
              <a:rPr lang="en-AU" sz="2800" dirty="0">
                <a:solidFill>
                  <a:schemeClr val="bg1"/>
                </a:solidFill>
              </a:rPr>
              <a:t>Stronger Employers</a:t>
            </a:r>
          </a:p>
        </p:txBody>
      </p:sp>
      <p:pic>
        <p:nvPicPr>
          <p:cNvPr id="8" name="Content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645" y="977466"/>
            <a:ext cx="7840713" cy="5880535"/>
          </a:xfrm>
          <a:prstGeom prst="rect">
            <a:avLst/>
          </a:prstGeom>
        </p:spPr>
      </p:pic>
      <p:sp>
        <p:nvSpPr>
          <p:cNvPr id="9" name="标题 1"/>
          <p:cNvSpPr txBox="1">
            <a:spLocks/>
          </p:cNvSpPr>
          <p:nvPr/>
        </p:nvSpPr>
        <p:spPr>
          <a:xfrm>
            <a:off x="904143" y="1161672"/>
            <a:ext cx="3029228" cy="6099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AU" altLang="zh-CN" sz="2800" b="1" dirty="0">
                <a:latin typeface="+mn-lt"/>
              </a:rPr>
              <a:t>Research method</a:t>
            </a:r>
            <a:endParaRPr kumimoji="1" lang="zh-CN" altLang="en-US" sz="2800" b="1" dirty="0">
              <a:latin typeface="+mn-lt"/>
            </a:endParaRPr>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9189" y="5977141"/>
            <a:ext cx="2533651" cy="838200"/>
          </a:xfrm>
          <a:prstGeom prst="rect">
            <a:avLst/>
          </a:prstGeom>
        </p:spPr>
      </p:pic>
    </p:spTree>
    <p:extLst>
      <p:ext uri="{BB962C8B-B14F-4D97-AF65-F5344CB8AC3E}">
        <p14:creationId xmlns:p14="http://schemas.microsoft.com/office/powerpoint/2010/main" val="1518915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E3472B65A1143B982F7B2EE1D8377" ma:contentTypeVersion="13" ma:contentTypeDescription="Create a new document." ma:contentTypeScope="" ma:versionID="4ff8073c3b522eb8b9c748b39c812379">
  <xsd:schema xmlns:xsd="http://www.w3.org/2001/XMLSchema" xmlns:xs="http://www.w3.org/2001/XMLSchema" xmlns:p="http://schemas.microsoft.com/office/2006/metadata/properties" xmlns:ns2="fb404576-cde5-42a3-ab17-5103a495c61b" xmlns:ns3="bae00214-0dab-4a74-be3b-bfd7314de5f1" targetNamespace="http://schemas.microsoft.com/office/2006/metadata/properties" ma:root="true" ma:fieldsID="a183c1295684f7746251bca9af5f9e46" ns2:_="" ns3:_="">
    <xsd:import namespace="fb404576-cde5-42a3-ab17-5103a495c61b"/>
    <xsd:import namespace="bae00214-0dab-4a74-be3b-bfd7314de5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04576-cde5-42a3-ab17-5103a495c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e00214-0dab-4a74-be3b-bfd7314de5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42EC3D-F0DD-4E22-A4A0-B8D704509022}"/>
</file>

<file path=customXml/itemProps2.xml><?xml version="1.0" encoding="utf-8"?>
<ds:datastoreItem xmlns:ds="http://schemas.openxmlformats.org/officeDocument/2006/customXml" ds:itemID="{983651AD-695B-447B-B4B9-BEDE021D7F9F}"/>
</file>

<file path=customXml/itemProps3.xml><?xml version="1.0" encoding="utf-8"?>
<ds:datastoreItem xmlns:ds="http://schemas.openxmlformats.org/officeDocument/2006/customXml" ds:itemID="{9F9EAE5C-F946-47CD-8348-7CF035540C83}"/>
</file>

<file path=docProps/app.xml><?xml version="1.0" encoding="utf-8"?>
<Properties xmlns="http://schemas.openxmlformats.org/officeDocument/2006/extended-properties" xmlns:vt="http://schemas.openxmlformats.org/officeDocument/2006/docPropsVTypes">
  <TotalTime>1642</TotalTime>
  <Words>834</Words>
  <Application>Microsoft Macintosh PowerPoint</Application>
  <PresentationFormat>宽屏</PresentationFormat>
  <Paragraphs>223</Paragraphs>
  <Slides>29</Slides>
  <Notes>21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29</vt:i4>
      </vt:variant>
    </vt:vector>
  </HeadingPairs>
  <TitlesOfParts>
    <vt:vector size="35" baseType="lpstr">
      <vt:lpstr>Apple Braille</vt:lpstr>
      <vt:lpstr>DengXian</vt:lpstr>
      <vt:lpstr>DengXian Light</vt:lpstr>
      <vt:lpstr>Times New Roman</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Training programs allow educators sufficient time to:  </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Microsoft Office 用户</cp:lastModifiedBy>
  <cp:revision>6</cp:revision>
  <dcterms:created xsi:type="dcterms:W3CDTF">2017-04-12T02:42:48Z</dcterms:created>
  <dcterms:modified xsi:type="dcterms:W3CDTF">2017-04-17T03:25:38Z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0x010100E8BE3472B65A1143B982F7B2EE1D8377</vt:lpwstr>
  </property>
</Properties>
</file>